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notesMasterIdLst>
    <p:notesMasterId r:id="rId24"/>
  </p:notesMasterIdLst>
  <p:handoutMasterIdLst>
    <p:handoutMasterId r:id="rId25"/>
  </p:handoutMasterIdLst>
  <p:sldIdLst>
    <p:sldId id="874" r:id="rId2"/>
    <p:sldId id="905" r:id="rId3"/>
    <p:sldId id="940" r:id="rId4"/>
    <p:sldId id="906" r:id="rId5"/>
    <p:sldId id="951" r:id="rId6"/>
    <p:sldId id="935" r:id="rId7"/>
    <p:sldId id="941" r:id="rId8"/>
    <p:sldId id="929" r:id="rId9"/>
    <p:sldId id="909" r:id="rId10"/>
    <p:sldId id="908" r:id="rId11"/>
    <p:sldId id="936" r:id="rId12"/>
    <p:sldId id="911" r:id="rId13"/>
    <p:sldId id="942" r:id="rId14"/>
    <p:sldId id="938" r:id="rId15"/>
    <p:sldId id="921" r:id="rId16"/>
    <p:sldId id="950" r:id="rId17"/>
    <p:sldId id="952" r:id="rId18"/>
    <p:sldId id="943" r:id="rId19"/>
    <p:sldId id="954" r:id="rId20"/>
    <p:sldId id="944" r:id="rId21"/>
    <p:sldId id="955" r:id="rId22"/>
    <p:sldId id="947" r:id="rId23"/>
  </p:sldIdLst>
  <p:sldSz cx="9721850" cy="5400675"/>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01">
          <p15:clr>
            <a:srgbClr val="A4A3A4"/>
          </p15:clr>
        </p15:guide>
        <p15:guide id="2" pos="306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颖锐"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BF"/>
    <a:srgbClr val="FBF7EB"/>
    <a:srgbClr val="ED7D31"/>
    <a:srgbClr val="4472C4"/>
    <a:srgbClr val="000000"/>
    <a:srgbClr val="0E1F2F"/>
    <a:srgbClr val="132138"/>
    <a:srgbClr val="F4F4F5"/>
    <a:srgbClr val="FCF8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47CBF4-BA28-4DD6-8DA4-4BC5858CBF7C}" v="495" dt="2025-07-04T19:55:35.26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21" autoAdjust="0"/>
    <p:restoredTop sz="95238" autoAdjust="0"/>
  </p:normalViewPr>
  <p:slideViewPr>
    <p:cSldViewPr>
      <p:cViewPr varScale="1">
        <p:scale>
          <a:sx n="143" d="100"/>
          <a:sy n="143" d="100"/>
        </p:scale>
        <p:origin x="850" y="125"/>
      </p:cViewPr>
      <p:guideLst>
        <p:guide orient="horz" pos="1701"/>
        <p:guide pos="3062"/>
      </p:guideLst>
    </p:cSldViewPr>
  </p:slideViewPr>
  <p:notesTextViewPr>
    <p:cViewPr>
      <p:scale>
        <a:sx n="100" d="100"/>
        <a:sy n="100" d="100"/>
      </p:scale>
      <p:origin x="0" y="0"/>
    </p:cViewPr>
  </p:notesTextViewPr>
  <p:sorterViewPr>
    <p:cViewPr>
      <p:scale>
        <a:sx n="110" d="100"/>
        <a:sy n="110" d="100"/>
      </p:scale>
      <p:origin x="0" y="0"/>
    </p:cViewPr>
  </p:sorterViewPr>
  <p:notesViewPr>
    <p:cSldViewPr>
      <p:cViewPr varScale="1">
        <p:scale>
          <a:sx n="54" d="100"/>
          <a:sy n="54" d="100"/>
        </p:scale>
        <p:origin x="-286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沛卓 刘" userId="e4f8034127ef563f" providerId="LiveId" clId="{59A6A23D-6FBF-4C9F-882E-805D5BD19A96}"/>
    <pc:docChg chg="undo redo custSel delSld modSld sldOrd">
      <pc:chgData name="沛卓 刘" userId="e4f8034127ef563f" providerId="LiveId" clId="{59A6A23D-6FBF-4C9F-882E-805D5BD19A96}" dt="2025-06-28T11:47:17.761" v="1974" actId="554"/>
      <pc:docMkLst>
        <pc:docMk/>
      </pc:docMkLst>
      <pc:sldChg chg="addSp delSp modSp mod ord">
        <pc:chgData name="沛卓 刘" userId="e4f8034127ef563f" providerId="LiveId" clId="{59A6A23D-6FBF-4C9F-882E-805D5BD19A96}" dt="2025-06-28T11:38:41.680" v="1973"/>
        <pc:sldMkLst>
          <pc:docMk/>
          <pc:sldMk cId="0" sldId="908"/>
        </pc:sldMkLst>
      </pc:sldChg>
      <pc:sldChg chg="addSp delSp modSp mod ord">
        <pc:chgData name="沛卓 刘" userId="e4f8034127ef563f" providerId="LiveId" clId="{59A6A23D-6FBF-4C9F-882E-805D5BD19A96}" dt="2025-06-28T11:47:17.761" v="1974" actId="554"/>
        <pc:sldMkLst>
          <pc:docMk/>
          <pc:sldMk cId="0" sldId="909"/>
        </pc:sldMkLst>
      </pc:sldChg>
      <pc:sldChg chg="addSp modSp del mod">
        <pc:chgData name="沛卓 刘" userId="e4f8034127ef563f" providerId="LiveId" clId="{59A6A23D-6FBF-4C9F-882E-805D5BD19A96}" dt="2025-06-28T11:37:40.282" v="1963" actId="2696"/>
        <pc:sldMkLst>
          <pc:docMk/>
          <pc:sldMk cId="772725443" sldId="930"/>
        </pc:sldMkLst>
      </pc:sldChg>
      <pc:sldChg chg="modSp mod">
        <pc:chgData name="沛卓 刘" userId="e4f8034127ef563f" providerId="LiveId" clId="{59A6A23D-6FBF-4C9F-882E-805D5BD19A96}" dt="2025-06-28T11:37:22.498" v="1962" actId="20577"/>
        <pc:sldMkLst>
          <pc:docMk/>
          <pc:sldMk cId="2063325689" sldId="935"/>
        </pc:sldMkLst>
      </pc:sldChg>
    </pc:docChg>
  </pc:docChgLst>
  <pc:docChgLst>
    <pc:chgData name="沛卓 刘" userId="e4f8034127ef563f" providerId="LiveId" clId="{5F47CBF4-BA28-4DD6-8DA4-4BC5858CBF7C}"/>
    <pc:docChg chg="undo redo custSel addSld delSld modSld sldOrd">
      <pc:chgData name="沛卓 刘" userId="e4f8034127ef563f" providerId="LiveId" clId="{5F47CBF4-BA28-4DD6-8DA4-4BC5858CBF7C}" dt="2025-07-04T19:58:54.480" v="13549" actId="20577"/>
      <pc:docMkLst>
        <pc:docMk/>
      </pc:docMkLst>
      <pc:sldChg chg="addSp delSp modSp mod">
        <pc:chgData name="沛卓 刘" userId="e4f8034127ef563f" providerId="LiveId" clId="{5F47CBF4-BA28-4DD6-8DA4-4BC5858CBF7C}" dt="2025-07-04T19:25:13.352" v="13277" actId="1038"/>
        <pc:sldMkLst>
          <pc:docMk/>
          <pc:sldMk cId="0" sldId="874"/>
        </pc:sldMkLst>
        <pc:spChg chg="mod">
          <ac:chgData name="沛卓 刘" userId="e4f8034127ef563f" providerId="LiveId" clId="{5F47CBF4-BA28-4DD6-8DA4-4BC5858CBF7C}" dt="2025-07-04T19:25:13.352" v="13277" actId="1038"/>
          <ac:spMkLst>
            <pc:docMk/>
            <pc:sldMk cId="0" sldId="874"/>
            <ac:spMk id="2" creationId="{00000000-0000-0000-0000-000000000000}"/>
          </ac:spMkLst>
        </pc:spChg>
        <pc:spChg chg="add mod">
          <ac:chgData name="沛卓 刘" userId="e4f8034127ef563f" providerId="LiveId" clId="{5F47CBF4-BA28-4DD6-8DA4-4BC5858CBF7C}" dt="2025-07-04T13:01:25.105" v="3555"/>
          <ac:spMkLst>
            <pc:docMk/>
            <pc:sldMk cId="0" sldId="874"/>
            <ac:spMk id="4" creationId="{DC211B18-134F-6CF2-168C-75033174C441}"/>
          </ac:spMkLst>
        </pc:spChg>
        <pc:spChg chg="mod">
          <ac:chgData name="沛卓 刘" userId="e4f8034127ef563f" providerId="LiveId" clId="{5F47CBF4-BA28-4DD6-8DA4-4BC5858CBF7C}" dt="2025-07-04T18:53:04.036" v="11092" actId="14100"/>
          <ac:spMkLst>
            <pc:docMk/>
            <pc:sldMk cId="0" sldId="874"/>
            <ac:spMk id="5" creationId="{00000000-0000-0000-0000-000000000000}"/>
          </ac:spMkLst>
        </pc:spChg>
        <pc:spChg chg="add del mod">
          <ac:chgData name="沛卓 刘" userId="e4f8034127ef563f" providerId="LiveId" clId="{5F47CBF4-BA28-4DD6-8DA4-4BC5858CBF7C}" dt="2025-07-04T18:53:07.544" v="11094" actId="478"/>
          <ac:spMkLst>
            <pc:docMk/>
            <pc:sldMk cId="0" sldId="874"/>
            <ac:spMk id="8" creationId="{E0947A0E-9202-EB9D-3B1E-D6B2E9DA23C2}"/>
          </ac:spMkLst>
        </pc:spChg>
        <pc:spChg chg="mod">
          <ac:chgData name="沛卓 刘" userId="e4f8034127ef563f" providerId="LiveId" clId="{5F47CBF4-BA28-4DD6-8DA4-4BC5858CBF7C}" dt="2025-07-04T18:52:24.656" v="11074" actId="1037"/>
          <ac:spMkLst>
            <pc:docMk/>
            <pc:sldMk cId="0" sldId="874"/>
            <ac:spMk id="9" creationId="{90A12251-4D4E-D545-4751-06E411C2D433}"/>
          </ac:spMkLst>
        </pc:spChg>
        <pc:spChg chg="mod">
          <ac:chgData name="沛卓 刘" userId="e4f8034127ef563f" providerId="LiveId" clId="{5F47CBF4-BA28-4DD6-8DA4-4BC5858CBF7C}" dt="2025-07-04T18:52:24.656" v="11074" actId="1037"/>
          <ac:spMkLst>
            <pc:docMk/>
            <pc:sldMk cId="0" sldId="874"/>
            <ac:spMk id="10" creationId="{C9F09F76-5D41-B4A1-CDF7-77855F66E335}"/>
          </ac:spMkLst>
        </pc:spChg>
        <pc:spChg chg="mod">
          <ac:chgData name="沛卓 刘" userId="e4f8034127ef563f" providerId="LiveId" clId="{5F47CBF4-BA28-4DD6-8DA4-4BC5858CBF7C}" dt="2025-07-04T18:52:24.656" v="11074" actId="1037"/>
          <ac:spMkLst>
            <pc:docMk/>
            <pc:sldMk cId="0" sldId="874"/>
            <ac:spMk id="11" creationId="{4748A49F-532A-35BE-DF37-AFE5206DCB17}"/>
          </ac:spMkLst>
        </pc:spChg>
        <pc:picChg chg="add del">
          <ac:chgData name="沛卓 刘" userId="e4f8034127ef563f" providerId="LiveId" clId="{5F47CBF4-BA28-4DD6-8DA4-4BC5858CBF7C}" dt="2025-07-04T18:53:04.537" v="11093" actId="478"/>
          <ac:picMkLst>
            <pc:docMk/>
            <pc:sldMk cId="0" sldId="874"/>
            <ac:picMk id="7" creationId="{00000000-0000-0000-0000-000000000000}"/>
          </ac:picMkLst>
        </pc:picChg>
      </pc:sldChg>
      <pc:sldChg chg="modSp mod modTransition modAnim">
        <pc:chgData name="沛卓 刘" userId="e4f8034127ef563f" providerId="LiveId" clId="{5F47CBF4-BA28-4DD6-8DA4-4BC5858CBF7C}" dt="2025-07-04T19:49:52.294" v="13505" actId="1036"/>
        <pc:sldMkLst>
          <pc:docMk/>
          <pc:sldMk cId="0" sldId="905"/>
        </pc:sldMkLst>
        <pc:spChg chg="mod">
          <ac:chgData name="沛卓 刘" userId="e4f8034127ef563f" providerId="LiveId" clId="{5F47CBF4-BA28-4DD6-8DA4-4BC5858CBF7C}" dt="2025-07-04T19:41:31.040" v="13321" actId="1037"/>
          <ac:spMkLst>
            <pc:docMk/>
            <pc:sldMk cId="0" sldId="905"/>
            <ac:spMk id="3" creationId="{C7454D25-F53C-9F63-065C-B89195F039AD}"/>
          </ac:spMkLst>
        </pc:spChg>
        <pc:spChg chg="mod">
          <ac:chgData name="沛卓 刘" userId="e4f8034127ef563f" providerId="LiveId" clId="{5F47CBF4-BA28-4DD6-8DA4-4BC5858CBF7C}" dt="2025-07-04T19:41:59.778" v="13328" actId="20577"/>
          <ac:spMkLst>
            <pc:docMk/>
            <pc:sldMk cId="0" sldId="905"/>
            <ac:spMk id="22" creationId="{00000000-0000-0000-0000-000000000000}"/>
          </ac:spMkLst>
        </pc:spChg>
        <pc:spChg chg="mod">
          <ac:chgData name="沛卓 刘" userId="e4f8034127ef563f" providerId="LiveId" clId="{5F47CBF4-BA28-4DD6-8DA4-4BC5858CBF7C}" dt="2025-07-04T19:42:00.517" v="13329" actId="20577"/>
          <ac:spMkLst>
            <pc:docMk/>
            <pc:sldMk cId="0" sldId="905"/>
            <ac:spMk id="25" creationId="{00000000-0000-0000-0000-000000000000}"/>
          </ac:spMkLst>
        </pc:spChg>
        <pc:spChg chg="mod">
          <ac:chgData name="沛卓 刘" userId="e4f8034127ef563f" providerId="LiveId" clId="{5F47CBF4-BA28-4DD6-8DA4-4BC5858CBF7C}" dt="2025-07-04T19:41:54.532" v="13327" actId="2711"/>
          <ac:spMkLst>
            <pc:docMk/>
            <pc:sldMk cId="0" sldId="905"/>
            <ac:spMk id="28" creationId="{00000000-0000-0000-0000-000000000000}"/>
          </ac:spMkLst>
        </pc:spChg>
        <pc:spChg chg="mod">
          <ac:chgData name="沛卓 刘" userId="e4f8034127ef563f" providerId="LiveId" clId="{5F47CBF4-BA28-4DD6-8DA4-4BC5858CBF7C}" dt="2025-07-04T19:41:54.532" v="13327" actId="2711"/>
          <ac:spMkLst>
            <pc:docMk/>
            <pc:sldMk cId="0" sldId="905"/>
            <ac:spMk id="31" creationId="{00000000-0000-0000-0000-000000000000}"/>
          </ac:spMkLst>
        </pc:spChg>
        <pc:spChg chg="mod">
          <ac:chgData name="沛卓 刘" userId="e4f8034127ef563f" providerId="LiveId" clId="{5F47CBF4-BA28-4DD6-8DA4-4BC5858CBF7C}" dt="2025-07-04T19:41:54.532" v="13327" actId="2711"/>
          <ac:spMkLst>
            <pc:docMk/>
            <pc:sldMk cId="0" sldId="905"/>
            <ac:spMk id="43" creationId="{00000000-0000-0000-0000-000000000000}"/>
          </ac:spMkLst>
        </pc:spChg>
        <pc:spChg chg="mod">
          <ac:chgData name="沛卓 刘" userId="e4f8034127ef563f" providerId="LiveId" clId="{5F47CBF4-BA28-4DD6-8DA4-4BC5858CBF7C}" dt="2025-07-04T19:41:54.532" v="13327" actId="2711"/>
          <ac:spMkLst>
            <pc:docMk/>
            <pc:sldMk cId="0" sldId="905"/>
            <ac:spMk id="44" creationId="{00000000-0000-0000-0000-000000000000}"/>
          </ac:spMkLst>
        </pc:spChg>
        <pc:spChg chg="mod">
          <ac:chgData name="沛卓 刘" userId="e4f8034127ef563f" providerId="LiveId" clId="{5F47CBF4-BA28-4DD6-8DA4-4BC5858CBF7C}" dt="2025-07-04T19:42:04.012" v="13331" actId="20577"/>
          <ac:spMkLst>
            <pc:docMk/>
            <pc:sldMk cId="0" sldId="905"/>
            <ac:spMk id="45" creationId="{00000000-0000-0000-0000-000000000000}"/>
          </ac:spMkLst>
        </pc:spChg>
        <pc:spChg chg="mod">
          <ac:chgData name="沛卓 刘" userId="e4f8034127ef563f" providerId="LiveId" clId="{5F47CBF4-BA28-4DD6-8DA4-4BC5858CBF7C}" dt="2025-07-04T19:41:54.532" v="13327" actId="2711"/>
          <ac:spMkLst>
            <pc:docMk/>
            <pc:sldMk cId="0" sldId="905"/>
            <ac:spMk id="46" creationId="{00000000-0000-0000-0000-000000000000}"/>
          </ac:spMkLst>
        </pc:spChg>
        <pc:spChg chg="mod">
          <ac:chgData name="沛卓 刘" userId="e4f8034127ef563f" providerId="LiveId" clId="{5F47CBF4-BA28-4DD6-8DA4-4BC5858CBF7C}" dt="2025-07-04T19:49:52.294" v="13505" actId="1036"/>
          <ac:spMkLst>
            <pc:docMk/>
            <pc:sldMk cId="0" sldId="905"/>
            <ac:spMk id="47" creationId="{00000000-0000-0000-0000-000000000000}"/>
          </ac:spMkLst>
        </pc:spChg>
        <pc:spChg chg="mod">
          <ac:chgData name="沛卓 刘" userId="e4f8034127ef563f" providerId="LiveId" clId="{5F47CBF4-BA28-4DD6-8DA4-4BC5858CBF7C}" dt="2025-07-04T19:42:37.035" v="13347" actId="403"/>
          <ac:spMkLst>
            <pc:docMk/>
            <pc:sldMk cId="0" sldId="905"/>
            <ac:spMk id="58" creationId="{00000000-0000-0000-0000-000000000000}"/>
          </ac:spMkLst>
        </pc:spChg>
        <pc:grpChg chg="mod">
          <ac:chgData name="沛卓 刘" userId="e4f8034127ef563f" providerId="LiveId" clId="{5F47CBF4-BA28-4DD6-8DA4-4BC5858CBF7C}" dt="2025-07-04T19:09:03.642" v="11743" actId="1076"/>
          <ac:grpSpMkLst>
            <pc:docMk/>
            <pc:sldMk cId="0" sldId="905"/>
            <ac:grpSpMk id="49" creationId="{00000000-0000-0000-0000-000000000000}"/>
          </ac:grpSpMkLst>
        </pc:grpChg>
      </pc:sldChg>
      <pc:sldChg chg="addSp delSp modSp mod ord modTransition">
        <pc:chgData name="沛卓 刘" userId="e4f8034127ef563f" providerId="LiveId" clId="{5F47CBF4-BA28-4DD6-8DA4-4BC5858CBF7C}" dt="2025-07-04T19:46:45.928" v="13500" actId="20577"/>
        <pc:sldMkLst>
          <pc:docMk/>
          <pc:sldMk cId="0" sldId="906"/>
        </pc:sldMkLst>
        <pc:spChg chg="mod">
          <ac:chgData name="沛卓 刘" userId="e4f8034127ef563f" providerId="LiveId" clId="{5F47CBF4-BA28-4DD6-8DA4-4BC5858CBF7C}" dt="2025-07-04T19:46:45.928" v="13500" actId="20577"/>
          <ac:spMkLst>
            <pc:docMk/>
            <pc:sldMk cId="0" sldId="906"/>
            <ac:spMk id="4" creationId="{00000000-0000-0000-0000-000000000000}"/>
          </ac:spMkLst>
        </pc:spChg>
        <pc:spChg chg="mod">
          <ac:chgData name="沛卓 刘" userId="e4f8034127ef563f" providerId="LiveId" clId="{5F47CBF4-BA28-4DD6-8DA4-4BC5858CBF7C}" dt="2025-07-04T13:28:27.644" v="4867" actId="553"/>
          <ac:spMkLst>
            <pc:docMk/>
            <pc:sldMk cId="0" sldId="906"/>
            <ac:spMk id="6" creationId="{52F77D07-2C1E-70D2-619E-65E01FB0CF2B}"/>
          </ac:spMkLst>
        </pc:spChg>
        <pc:spChg chg="mod">
          <ac:chgData name="沛卓 刘" userId="e4f8034127ef563f" providerId="LiveId" clId="{5F47CBF4-BA28-4DD6-8DA4-4BC5858CBF7C}" dt="2025-07-04T13:15:42.985" v="4132" actId="1035"/>
          <ac:spMkLst>
            <pc:docMk/>
            <pc:sldMk cId="0" sldId="906"/>
            <ac:spMk id="8" creationId="{00000000-0000-0000-0000-000000000000}"/>
          </ac:spMkLst>
        </pc:spChg>
        <pc:spChg chg="mod">
          <ac:chgData name="沛卓 刘" userId="e4f8034127ef563f" providerId="LiveId" clId="{5F47CBF4-BA28-4DD6-8DA4-4BC5858CBF7C}" dt="2025-07-04T13:15:42.985" v="4132" actId="1035"/>
          <ac:spMkLst>
            <pc:docMk/>
            <pc:sldMk cId="0" sldId="906"/>
            <ac:spMk id="22" creationId="{00000000-0000-0000-0000-000000000000}"/>
          </ac:spMkLst>
        </pc:spChg>
        <pc:spChg chg="mod topLvl">
          <ac:chgData name="沛卓 刘" userId="e4f8034127ef563f" providerId="LiveId" clId="{5F47CBF4-BA28-4DD6-8DA4-4BC5858CBF7C}" dt="2025-07-04T13:56:54.569" v="5644" actId="1036"/>
          <ac:spMkLst>
            <pc:docMk/>
            <pc:sldMk cId="0" sldId="906"/>
            <ac:spMk id="58" creationId="{00000000-0000-0000-0000-000000000000}"/>
          </ac:spMkLst>
        </pc:spChg>
        <pc:spChg chg="mod topLvl">
          <ac:chgData name="沛卓 刘" userId="e4f8034127ef563f" providerId="LiveId" clId="{5F47CBF4-BA28-4DD6-8DA4-4BC5858CBF7C}" dt="2025-07-04T13:56:54.569" v="5644" actId="1036"/>
          <ac:spMkLst>
            <pc:docMk/>
            <pc:sldMk cId="0" sldId="906"/>
            <ac:spMk id="92" creationId="{00000000-0000-0000-0000-000000000000}"/>
          </ac:spMkLst>
        </pc:spChg>
        <pc:spChg chg="mod">
          <ac:chgData name="沛卓 刘" userId="e4f8034127ef563f" providerId="LiveId" clId="{5F47CBF4-BA28-4DD6-8DA4-4BC5858CBF7C}" dt="2025-07-04T13:15:42.985" v="4132" actId="1035"/>
          <ac:spMkLst>
            <pc:docMk/>
            <pc:sldMk cId="0" sldId="906"/>
            <ac:spMk id="93" creationId="{00000000-0000-0000-0000-000000000000}"/>
          </ac:spMkLst>
        </pc:spChg>
        <pc:spChg chg="mod topLvl">
          <ac:chgData name="沛卓 刘" userId="e4f8034127ef563f" providerId="LiveId" clId="{5F47CBF4-BA28-4DD6-8DA4-4BC5858CBF7C}" dt="2025-07-04T13:56:54.569" v="5644" actId="1036"/>
          <ac:spMkLst>
            <pc:docMk/>
            <pc:sldMk cId="0" sldId="906"/>
            <ac:spMk id="12291" creationId="{00000000-0000-0000-0000-000000000000}"/>
          </ac:spMkLst>
        </pc:spChg>
        <pc:spChg chg="mod topLvl">
          <ac:chgData name="沛卓 刘" userId="e4f8034127ef563f" providerId="LiveId" clId="{5F47CBF4-BA28-4DD6-8DA4-4BC5858CBF7C}" dt="2025-07-04T13:56:54.569" v="5644" actId="1036"/>
          <ac:spMkLst>
            <pc:docMk/>
            <pc:sldMk cId="0" sldId="906"/>
            <ac:spMk id="12292" creationId="{00000000-0000-0000-0000-000000000000}"/>
          </ac:spMkLst>
        </pc:spChg>
        <pc:spChg chg="mod topLvl">
          <ac:chgData name="沛卓 刘" userId="e4f8034127ef563f" providerId="LiveId" clId="{5F47CBF4-BA28-4DD6-8DA4-4BC5858CBF7C}" dt="2025-07-04T13:56:54.569" v="5644" actId="1036"/>
          <ac:spMkLst>
            <pc:docMk/>
            <pc:sldMk cId="0" sldId="906"/>
            <ac:spMk id="12294" creationId="{00000000-0000-0000-0000-000000000000}"/>
          </ac:spMkLst>
        </pc:spChg>
        <pc:spChg chg="mod topLvl">
          <ac:chgData name="沛卓 刘" userId="e4f8034127ef563f" providerId="LiveId" clId="{5F47CBF4-BA28-4DD6-8DA4-4BC5858CBF7C}" dt="2025-07-04T13:56:54.569" v="5644" actId="1036"/>
          <ac:spMkLst>
            <pc:docMk/>
            <pc:sldMk cId="0" sldId="906"/>
            <ac:spMk id="12295" creationId="{00000000-0000-0000-0000-000000000000}"/>
          </ac:spMkLst>
        </pc:spChg>
        <pc:spChg chg="mod">
          <ac:chgData name="沛卓 刘" userId="e4f8034127ef563f" providerId="LiveId" clId="{5F47CBF4-BA28-4DD6-8DA4-4BC5858CBF7C}" dt="2025-07-04T13:15:42.985" v="4132" actId="1035"/>
          <ac:spMkLst>
            <pc:docMk/>
            <pc:sldMk cId="0" sldId="906"/>
            <ac:spMk id="12296" creationId="{00000000-0000-0000-0000-000000000000}"/>
          </ac:spMkLst>
        </pc:spChg>
        <pc:spChg chg="mod topLvl">
          <ac:chgData name="沛卓 刘" userId="e4f8034127ef563f" providerId="LiveId" clId="{5F47CBF4-BA28-4DD6-8DA4-4BC5858CBF7C}" dt="2025-07-04T13:56:33.594" v="5639" actId="338"/>
          <ac:spMkLst>
            <pc:docMk/>
            <pc:sldMk cId="0" sldId="906"/>
            <ac:spMk id="12297" creationId="{00000000-0000-0000-0000-000000000000}"/>
          </ac:spMkLst>
        </pc:spChg>
        <pc:spChg chg="mod topLvl">
          <ac:chgData name="沛卓 刘" userId="e4f8034127ef563f" providerId="LiveId" clId="{5F47CBF4-BA28-4DD6-8DA4-4BC5858CBF7C}" dt="2025-07-04T13:56:54.569" v="5644" actId="1036"/>
          <ac:spMkLst>
            <pc:docMk/>
            <pc:sldMk cId="0" sldId="906"/>
            <ac:spMk id="12298" creationId="{00000000-0000-0000-0000-000000000000}"/>
          </ac:spMkLst>
        </pc:spChg>
        <pc:spChg chg="mod topLvl">
          <ac:chgData name="沛卓 刘" userId="e4f8034127ef563f" providerId="LiveId" clId="{5F47CBF4-BA28-4DD6-8DA4-4BC5858CBF7C}" dt="2025-07-04T13:56:54.569" v="5644" actId="1036"/>
          <ac:spMkLst>
            <pc:docMk/>
            <pc:sldMk cId="0" sldId="906"/>
            <ac:spMk id="12300" creationId="{00000000-0000-0000-0000-000000000000}"/>
          </ac:spMkLst>
        </pc:spChg>
        <pc:spChg chg="mod topLvl">
          <ac:chgData name="沛卓 刘" userId="e4f8034127ef563f" providerId="LiveId" clId="{5F47CBF4-BA28-4DD6-8DA4-4BC5858CBF7C}" dt="2025-07-04T13:56:54.569" v="5644" actId="1036"/>
          <ac:spMkLst>
            <pc:docMk/>
            <pc:sldMk cId="0" sldId="906"/>
            <ac:spMk id="12301" creationId="{00000000-0000-0000-0000-000000000000}"/>
          </ac:spMkLst>
        </pc:spChg>
        <pc:spChg chg="mod">
          <ac:chgData name="沛卓 刘" userId="e4f8034127ef563f" providerId="LiveId" clId="{5F47CBF4-BA28-4DD6-8DA4-4BC5858CBF7C}" dt="2025-07-04T13:15:42.985" v="4132" actId="1035"/>
          <ac:spMkLst>
            <pc:docMk/>
            <pc:sldMk cId="0" sldId="906"/>
            <ac:spMk id="12302" creationId="{00000000-0000-0000-0000-000000000000}"/>
          </ac:spMkLst>
        </pc:spChg>
        <pc:spChg chg="mod">
          <ac:chgData name="沛卓 刘" userId="e4f8034127ef563f" providerId="LiveId" clId="{5F47CBF4-BA28-4DD6-8DA4-4BC5858CBF7C}" dt="2025-07-04T13:58:28.512" v="5689" actId="12788"/>
          <ac:spMkLst>
            <pc:docMk/>
            <pc:sldMk cId="0" sldId="906"/>
            <ac:spMk id="12323" creationId="{00000000-0000-0000-0000-000000000000}"/>
          </ac:spMkLst>
        </pc:spChg>
        <pc:graphicFrameChg chg="mod">
          <ac:chgData name="沛卓 刘" userId="e4f8034127ef563f" providerId="LiveId" clId="{5F47CBF4-BA28-4DD6-8DA4-4BC5858CBF7C}" dt="2025-07-04T13:28:13.257" v="4865" actId="1038"/>
          <ac:graphicFrameMkLst>
            <pc:docMk/>
            <pc:sldMk cId="0" sldId="906"/>
            <ac:graphicFrameMk id="29" creationId="{00000000-0000-0000-0000-000000000000}"/>
          </ac:graphicFrameMkLst>
        </pc:graphicFrameChg>
      </pc:sldChg>
      <pc:sldChg chg="modSp mod modTransition modAnim">
        <pc:chgData name="沛卓 刘" userId="e4f8034127ef563f" providerId="LiveId" clId="{5F47CBF4-BA28-4DD6-8DA4-4BC5858CBF7C}" dt="2025-07-04T16:30:18.737" v="7515" actId="1037"/>
        <pc:sldMkLst>
          <pc:docMk/>
          <pc:sldMk cId="0" sldId="908"/>
        </pc:sldMkLst>
        <pc:spChg chg="mod">
          <ac:chgData name="沛卓 刘" userId="e4f8034127ef563f" providerId="LiveId" clId="{5F47CBF4-BA28-4DD6-8DA4-4BC5858CBF7C}" dt="2025-07-04T16:30:18.737" v="7515" actId="1037"/>
          <ac:spMkLst>
            <pc:docMk/>
            <pc:sldMk cId="0" sldId="908"/>
            <ac:spMk id="3" creationId="{00000000-0000-0000-0000-000000000000}"/>
          </ac:spMkLst>
        </pc:spChg>
        <pc:spChg chg="mod">
          <ac:chgData name="沛卓 刘" userId="e4f8034127ef563f" providerId="LiveId" clId="{5F47CBF4-BA28-4DD6-8DA4-4BC5858CBF7C}" dt="2025-07-04T16:30:18.737" v="7515" actId="1037"/>
          <ac:spMkLst>
            <pc:docMk/>
            <pc:sldMk cId="0" sldId="908"/>
            <ac:spMk id="4" creationId="{00000000-0000-0000-0000-000000000000}"/>
          </ac:spMkLst>
        </pc:spChg>
        <pc:spChg chg="mod">
          <ac:chgData name="沛卓 刘" userId="e4f8034127ef563f" providerId="LiveId" clId="{5F47CBF4-BA28-4DD6-8DA4-4BC5858CBF7C}" dt="2025-07-04T16:30:18.737" v="7515" actId="1037"/>
          <ac:spMkLst>
            <pc:docMk/>
            <pc:sldMk cId="0" sldId="908"/>
            <ac:spMk id="5" creationId="{00000000-0000-0000-0000-000000000000}"/>
          </ac:spMkLst>
        </pc:spChg>
        <pc:spChg chg="mod">
          <ac:chgData name="沛卓 刘" userId="e4f8034127ef563f" providerId="LiveId" clId="{5F47CBF4-BA28-4DD6-8DA4-4BC5858CBF7C}" dt="2025-07-04T16:30:18.737" v="7515" actId="1037"/>
          <ac:spMkLst>
            <pc:docMk/>
            <pc:sldMk cId="0" sldId="908"/>
            <ac:spMk id="7" creationId="{00000000-0000-0000-0000-000000000000}"/>
          </ac:spMkLst>
        </pc:spChg>
        <pc:spChg chg="mod">
          <ac:chgData name="沛卓 刘" userId="e4f8034127ef563f" providerId="LiveId" clId="{5F47CBF4-BA28-4DD6-8DA4-4BC5858CBF7C}" dt="2025-07-04T16:30:18.737" v="7515" actId="1037"/>
          <ac:spMkLst>
            <pc:docMk/>
            <pc:sldMk cId="0" sldId="908"/>
            <ac:spMk id="8" creationId="{00000000-0000-0000-0000-000000000000}"/>
          </ac:spMkLst>
        </pc:spChg>
        <pc:spChg chg="mod">
          <ac:chgData name="沛卓 刘" userId="e4f8034127ef563f" providerId="LiveId" clId="{5F47CBF4-BA28-4DD6-8DA4-4BC5858CBF7C}" dt="2025-07-04T16:30:18.737" v="7515" actId="1037"/>
          <ac:spMkLst>
            <pc:docMk/>
            <pc:sldMk cId="0" sldId="908"/>
            <ac:spMk id="9" creationId="{00000000-0000-0000-0000-000000000000}"/>
          </ac:spMkLst>
        </pc:spChg>
        <pc:picChg chg="mod">
          <ac:chgData name="沛卓 刘" userId="e4f8034127ef563f" providerId="LiveId" clId="{5F47CBF4-BA28-4DD6-8DA4-4BC5858CBF7C}" dt="2025-07-04T16:30:18.737" v="7515" actId="1037"/>
          <ac:picMkLst>
            <pc:docMk/>
            <pc:sldMk cId="0" sldId="908"/>
            <ac:picMk id="14379" creationId="{00000000-0000-0000-0000-000000000000}"/>
          </ac:picMkLst>
        </pc:picChg>
      </pc:sldChg>
      <pc:sldChg chg="delSp modSp mod modTransition modAnim">
        <pc:chgData name="沛卓 刘" userId="e4f8034127ef563f" providerId="LiveId" clId="{5F47CBF4-BA28-4DD6-8DA4-4BC5858CBF7C}" dt="2025-07-04T16:29:25.280" v="7509" actId="14100"/>
        <pc:sldMkLst>
          <pc:docMk/>
          <pc:sldMk cId="0" sldId="909"/>
        </pc:sldMkLst>
        <pc:spChg chg="del">
          <ac:chgData name="沛卓 刘" userId="e4f8034127ef563f" providerId="LiveId" clId="{5F47CBF4-BA28-4DD6-8DA4-4BC5858CBF7C}" dt="2025-07-04T10:06:09.391" v="86" actId="478"/>
          <ac:spMkLst>
            <pc:docMk/>
            <pc:sldMk cId="0" sldId="909"/>
            <ac:spMk id="2" creationId="{00000000-0000-0000-0000-000000000000}"/>
          </ac:spMkLst>
        </pc:spChg>
        <pc:spChg chg="del">
          <ac:chgData name="沛卓 刘" userId="e4f8034127ef563f" providerId="LiveId" clId="{5F47CBF4-BA28-4DD6-8DA4-4BC5858CBF7C}" dt="2025-07-04T10:06:09.391" v="86" actId="478"/>
          <ac:spMkLst>
            <pc:docMk/>
            <pc:sldMk cId="0" sldId="909"/>
            <ac:spMk id="7" creationId="{00000000-0000-0000-0000-000000000000}"/>
          </ac:spMkLst>
        </pc:spChg>
        <pc:spChg chg="mod">
          <ac:chgData name="沛卓 刘" userId="e4f8034127ef563f" providerId="LiveId" clId="{5F47CBF4-BA28-4DD6-8DA4-4BC5858CBF7C}" dt="2025-07-04T16:29:25.280" v="7509" actId="14100"/>
          <ac:spMkLst>
            <pc:docMk/>
            <pc:sldMk cId="0" sldId="909"/>
            <ac:spMk id="15382" creationId="{00000000-0000-0000-0000-000000000000}"/>
          </ac:spMkLst>
        </pc:spChg>
      </pc:sldChg>
      <pc:sldChg chg="addSp modSp mod modAnim">
        <pc:chgData name="沛卓 刘" userId="e4f8034127ef563f" providerId="LiveId" clId="{5F47CBF4-BA28-4DD6-8DA4-4BC5858CBF7C}" dt="2025-07-04T19:58:54.480" v="13549" actId="20577"/>
        <pc:sldMkLst>
          <pc:docMk/>
          <pc:sldMk cId="0" sldId="911"/>
        </pc:sldMkLst>
        <pc:spChg chg="mod">
          <ac:chgData name="沛卓 刘" userId="e4f8034127ef563f" providerId="LiveId" clId="{5F47CBF4-BA28-4DD6-8DA4-4BC5858CBF7C}" dt="2025-07-04T16:29:47.331" v="7512" actId="1036"/>
          <ac:spMkLst>
            <pc:docMk/>
            <pc:sldMk cId="0" sldId="911"/>
            <ac:spMk id="2" creationId="{00000000-0000-0000-0000-000000000000}"/>
          </ac:spMkLst>
        </pc:spChg>
        <pc:spChg chg="mod">
          <ac:chgData name="沛卓 刘" userId="e4f8034127ef563f" providerId="LiveId" clId="{5F47CBF4-BA28-4DD6-8DA4-4BC5858CBF7C}" dt="2025-07-04T19:58:54.480" v="13549" actId="20577"/>
          <ac:spMkLst>
            <pc:docMk/>
            <pc:sldMk cId="0" sldId="911"/>
            <ac:spMk id="6" creationId="{00000000-0000-0000-0000-000000000000}"/>
          </ac:spMkLst>
        </pc:spChg>
        <pc:spChg chg="mod">
          <ac:chgData name="沛卓 刘" userId="e4f8034127ef563f" providerId="LiveId" clId="{5F47CBF4-BA28-4DD6-8DA4-4BC5858CBF7C}" dt="2025-07-04T13:51:23.604" v="5545" actId="404"/>
          <ac:spMkLst>
            <pc:docMk/>
            <pc:sldMk cId="0" sldId="911"/>
            <ac:spMk id="7" creationId="{00000000-0000-0000-0000-000000000000}"/>
          </ac:spMkLst>
        </pc:spChg>
        <pc:spChg chg="mod">
          <ac:chgData name="沛卓 刘" userId="e4f8034127ef563f" providerId="LiveId" clId="{5F47CBF4-BA28-4DD6-8DA4-4BC5858CBF7C}" dt="2025-07-04T13:51:23.604" v="5545" actId="404"/>
          <ac:spMkLst>
            <pc:docMk/>
            <pc:sldMk cId="0" sldId="911"/>
            <ac:spMk id="8" creationId="{00000000-0000-0000-0000-000000000000}"/>
          </ac:spMkLst>
        </pc:spChg>
        <pc:spChg chg="mod">
          <ac:chgData name="沛卓 刘" userId="e4f8034127ef563f" providerId="LiveId" clId="{5F47CBF4-BA28-4DD6-8DA4-4BC5858CBF7C}" dt="2025-07-04T13:51:23.604" v="5545" actId="404"/>
          <ac:spMkLst>
            <pc:docMk/>
            <pc:sldMk cId="0" sldId="911"/>
            <ac:spMk id="11" creationId="{00000000-0000-0000-0000-000000000000}"/>
          </ac:spMkLst>
        </pc:spChg>
        <pc:spChg chg="mod">
          <ac:chgData name="沛卓 刘" userId="e4f8034127ef563f" providerId="LiveId" clId="{5F47CBF4-BA28-4DD6-8DA4-4BC5858CBF7C}" dt="2025-07-04T13:51:23.604" v="5545" actId="404"/>
          <ac:spMkLst>
            <pc:docMk/>
            <pc:sldMk cId="0" sldId="911"/>
            <ac:spMk id="14" creationId="{00000000-0000-0000-0000-000000000000}"/>
          </ac:spMkLst>
        </pc:spChg>
        <pc:spChg chg="mod">
          <ac:chgData name="沛卓 刘" userId="e4f8034127ef563f" providerId="LiveId" clId="{5F47CBF4-BA28-4DD6-8DA4-4BC5858CBF7C}" dt="2025-07-04T13:51:23.604" v="5545" actId="404"/>
          <ac:spMkLst>
            <pc:docMk/>
            <pc:sldMk cId="0" sldId="911"/>
            <ac:spMk id="15" creationId="{00000000-0000-0000-0000-000000000000}"/>
          </ac:spMkLst>
        </pc:spChg>
        <pc:spChg chg="add mod">
          <ac:chgData name="沛卓 刘" userId="e4f8034127ef563f" providerId="LiveId" clId="{5F47CBF4-BA28-4DD6-8DA4-4BC5858CBF7C}" dt="2025-07-04T13:58:52.073" v="5691" actId="404"/>
          <ac:spMkLst>
            <pc:docMk/>
            <pc:sldMk cId="0" sldId="911"/>
            <ac:spMk id="16" creationId="{066D32AF-4038-28F9-1EED-7EF63BDCA30C}"/>
          </ac:spMkLst>
        </pc:spChg>
        <pc:grpChg chg="add mod">
          <ac:chgData name="沛卓 刘" userId="e4f8034127ef563f" providerId="LiveId" clId="{5F47CBF4-BA28-4DD6-8DA4-4BC5858CBF7C}" dt="2025-07-04T13:53:16.017" v="5613" actId="164"/>
          <ac:grpSpMkLst>
            <pc:docMk/>
            <pc:sldMk cId="0" sldId="911"/>
            <ac:grpSpMk id="3" creationId="{B6C8668F-AD82-C6F1-CD76-52FD3F291C70}"/>
          </ac:grpSpMkLst>
        </pc:grpChg>
        <pc:grpChg chg="add mod">
          <ac:chgData name="沛卓 刘" userId="e4f8034127ef563f" providerId="LiveId" clId="{5F47CBF4-BA28-4DD6-8DA4-4BC5858CBF7C}" dt="2025-07-04T16:30:00.380" v="7514" actId="1036"/>
          <ac:grpSpMkLst>
            <pc:docMk/>
            <pc:sldMk cId="0" sldId="911"/>
            <ac:grpSpMk id="17" creationId="{F31615CC-54C7-D90D-3983-2D5320A8FACE}"/>
          </ac:grpSpMkLst>
        </pc:grpChg>
        <pc:picChg chg="mod">
          <ac:chgData name="沛卓 刘" userId="e4f8034127ef563f" providerId="LiveId" clId="{5F47CBF4-BA28-4DD6-8DA4-4BC5858CBF7C}" dt="2025-07-04T16:29:57.337" v="7513" actId="554"/>
          <ac:picMkLst>
            <pc:docMk/>
            <pc:sldMk cId="0" sldId="911"/>
            <ac:picMk id="4" creationId="{00000000-0000-0000-0000-000000000000}"/>
          </ac:picMkLst>
        </pc:picChg>
      </pc:sldChg>
      <pc:sldChg chg="addSp delSp modSp mod modTransition modAnim">
        <pc:chgData name="沛卓 刘" userId="e4f8034127ef563f" providerId="LiveId" clId="{5F47CBF4-BA28-4DD6-8DA4-4BC5858CBF7C}" dt="2025-07-04T17:03:38.166" v="8727" actId="20577"/>
        <pc:sldMkLst>
          <pc:docMk/>
          <pc:sldMk cId="0" sldId="921"/>
        </pc:sldMkLst>
        <pc:spChg chg="mod topLvl">
          <ac:chgData name="沛卓 刘" userId="e4f8034127ef563f" providerId="LiveId" clId="{5F47CBF4-BA28-4DD6-8DA4-4BC5858CBF7C}" dt="2025-07-04T15:16:07.847" v="6464" actId="164"/>
          <ac:spMkLst>
            <pc:docMk/>
            <pc:sldMk cId="0" sldId="921"/>
            <ac:spMk id="4" creationId="{00000000-0000-0000-0000-000000000000}"/>
          </ac:spMkLst>
        </pc:spChg>
        <pc:spChg chg="mod topLvl">
          <ac:chgData name="沛卓 刘" userId="e4f8034127ef563f" providerId="LiveId" clId="{5F47CBF4-BA28-4DD6-8DA4-4BC5858CBF7C}" dt="2025-07-04T15:16:07.847" v="6464" actId="164"/>
          <ac:spMkLst>
            <pc:docMk/>
            <pc:sldMk cId="0" sldId="921"/>
            <ac:spMk id="6" creationId="{00000000-0000-0000-0000-000000000000}"/>
          </ac:spMkLst>
        </pc:spChg>
        <pc:spChg chg="mod topLvl">
          <ac:chgData name="沛卓 刘" userId="e4f8034127ef563f" providerId="LiveId" clId="{5F47CBF4-BA28-4DD6-8DA4-4BC5858CBF7C}" dt="2025-07-04T15:16:07.847" v="6464" actId="164"/>
          <ac:spMkLst>
            <pc:docMk/>
            <pc:sldMk cId="0" sldId="921"/>
            <ac:spMk id="7" creationId="{00000000-0000-0000-0000-000000000000}"/>
          </ac:spMkLst>
        </pc:spChg>
        <pc:spChg chg="mod">
          <ac:chgData name="沛卓 刘" userId="e4f8034127ef563f" providerId="LiveId" clId="{5F47CBF4-BA28-4DD6-8DA4-4BC5858CBF7C}" dt="2025-07-04T14:01:40.633" v="5912" actId="21"/>
          <ac:spMkLst>
            <pc:docMk/>
            <pc:sldMk cId="0" sldId="921"/>
            <ac:spMk id="14" creationId="{00000000-0000-0000-0000-000000000000}"/>
          </ac:spMkLst>
        </pc:spChg>
        <pc:spChg chg="mod topLvl">
          <ac:chgData name="沛卓 刘" userId="e4f8034127ef563f" providerId="LiveId" clId="{5F47CBF4-BA28-4DD6-8DA4-4BC5858CBF7C}" dt="2025-07-04T15:16:12.959" v="6465" actId="164"/>
          <ac:spMkLst>
            <pc:docMk/>
            <pc:sldMk cId="0" sldId="921"/>
            <ac:spMk id="16" creationId="{00000000-0000-0000-0000-000000000000}"/>
          </ac:spMkLst>
        </pc:spChg>
        <pc:spChg chg="mod topLvl">
          <ac:chgData name="沛卓 刘" userId="e4f8034127ef563f" providerId="LiveId" clId="{5F47CBF4-BA28-4DD6-8DA4-4BC5858CBF7C}" dt="2025-07-04T15:17:04.371" v="6479" actId="20577"/>
          <ac:spMkLst>
            <pc:docMk/>
            <pc:sldMk cId="0" sldId="921"/>
            <ac:spMk id="17" creationId="{00000000-0000-0000-0000-000000000000}"/>
          </ac:spMkLst>
        </pc:spChg>
        <pc:spChg chg="mod">
          <ac:chgData name="沛卓 刘" userId="e4f8034127ef563f" providerId="LiveId" clId="{5F47CBF4-BA28-4DD6-8DA4-4BC5858CBF7C}" dt="2025-07-04T17:03:38.166" v="8727" actId="20577"/>
          <ac:spMkLst>
            <pc:docMk/>
            <pc:sldMk cId="0" sldId="921"/>
            <ac:spMk id="18" creationId="{00000000-0000-0000-0000-000000000000}"/>
          </ac:spMkLst>
        </pc:spChg>
        <pc:spChg chg="mod topLvl">
          <ac:chgData name="沛卓 刘" userId="e4f8034127ef563f" providerId="LiveId" clId="{5F47CBF4-BA28-4DD6-8DA4-4BC5858CBF7C}" dt="2025-07-04T15:16:12.959" v="6465" actId="164"/>
          <ac:spMkLst>
            <pc:docMk/>
            <pc:sldMk cId="0" sldId="921"/>
            <ac:spMk id="21" creationId="{00000000-0000-0000-0000-000000000000}"/>
          </ac:spMkLst>
        </pc:spChg>
        <pc:grpChg chg="del mod">
          <ac:chgData name="沛卓 刘" userId="e4f8034127ef563f" providerId="LiveId" clId="{5F47CBF4-BA28-4DD6-8DA4-4BC5858CBF7C}" dt="2025-07-04T15:15:58.056" v="6462" actId="165"/>
          <ac:grpSpMkLst>
            <pc:docMk/>
            <pc:sldMk cId="0" sldId="921"/>
            <ac:grpSpMk id="2" creationId="{00000000-0000-0000-0000-000000000000}"/>
          </ac:grpSpMkLst>
        </pc:grpChg>
        <pc:grpChg chg="add mod">
          <ac:chgData name="沛卓 刘" userId="e4f8034127ef563f" providerId="LiveId" clId="{5F47CBF4-BA28-4DD6-8DA4-4BC5858CBF7C}" dt="2025-07-04T15:19:51.530" v="6483" actId="1076"/>
          <ac:grpSpMkLst>
            <pc:docMk/>
            <pc:sldMk cId="0" sldId="921"/>
            <ac:grpSpMk id="8" creationId="{2CF85D17-9599-F916-2923-86FBEAFB9DA6}"/>
          </ac:grpSpMkLst>
        </pc:grpChg>
        <pc:grpChg chg="add mod">
          <ac:chgData name="沛卓 刘" userId="e4f8034127ef563f" providerId="LiveId" clId="{5F47CBF4-BA28-4DD6-8DA4-4BC5858CBF7C}" dt="2025-07-04T15:16:12.959" v="6465" actId="164"/>
          <ac:grpSpMkLst>
            <pc:docMk/>
            <pc:sldMk cId="0" sldId="921"/>
            <ac:grpSpMk id="9" creationId="{9112C766-8D14-4B4B-F993-E12DDE085EEB}"/>
          </ac:grpSpMkLst>
        </pc:grpChg>
        <pc:grpChg chg="del mod">
          <ac:chgData name="沛卓 刘" userId="e4f8034127ef563f" providerId="LiveId" clId="{5F47CBF4-BA28-4DD6-8DA4-4BC5858CBF7C}" dt="2025-07-04T15:15:54.388" v="6461" actId="165"/>
          <ac:grpSpMkLst>
            <pc:docMk/>
            <pc:sldMk cId="0" sldId="921"/>
            <ac:grpSpMk id="22" creationId="{00000000-0000-0000-0000-000000000000}"/>
          </ac:grpSpMkLst>
        </pc:grpChg>
        <pc:picChg chg="mod">
          <ac:chgData name="沛卓 刘" userId="e4f8034127ef563f" providerId="LiveId" clId="{5F47CBF4-BA28-4DD6-8DA4-4BC5858CBF7C}" dt="2025-07-04T15:19:28.930" v="6482" actId="553"/>
          <ac:picMkLst>
            <pc:docMk/>
            <pc:sldMk cId="0" sldId="921"/>
            <ac:picMk id="3" creationId="{00000000-0000-0000-0000-000000000000}"/>
          </ac:picMkLst>
        </pc:picChg>
        <pc:picChg chg="mod">
          <ac:chgData name="沛卓 刘" userId="e4f8034127ef563f" providerId="LiveId" clId="{5F47CBF4-BA28-4DD6-8DA4-4BC5858CBF7C}" dt="2025-07-04T15:19:28.930" v="6482" actId="553"/>
          <ac:picMkLst>
            <pc:docMk/>
            <pc:sldMk cId="0" sldId="921"/>
            <ac:picMk id="5" creationId="{00000000-0000-0000-0000-000000000000}"/>
          </ac:picMkLst>
        </pc:picChg>
      </pc:sldChg>
      <pc:sldChg chg="modSp mod modTransition modAnim">
        <pc:chgData name="沛卓 刘" userId="e4f8034127ef563f" providerId="LiveId" clId="{5F47CBF4-BA28-4DD6-8DA4-4BC5858CBF7C}" dt="2025-07-04T13:38:46.709" v="5027" actId="1038"/>
        <pc:sldMkLst>
          <pc:docMk/>
          <pc:sldMk cId="0" sldId="929"/>
        </pc:sldMkLst>
        <pc:spChg chg="mod">
          <ac:chgData name="沛卓 刘" userId="e4f8034127ef563f" providerId="LiveId" clId="{5F47CBF4-BA28-4DD6-8DA4-4BC5858CBF7C}" dt="2025-07-04T13:38:25.702" v="5019" actId="1038"/>
          <ac:spMkLst>
            <pc:docMk/>
            <pc:sldMk cId="0" sldId="929"/>
            <ac:spMk id="7" creationId="{00000000-0000-0000-0000-000000000000}"/>
          </ac:spMkLst>
        </pc:spChg>
        <pc:spChg chg="mod">
          <ac:chgData name="沛卓 刘" userId="e4f8034127ef563f" providerId="LiveId" clId="{5F47CBF4-BA28-4DD6-8DA4-4BC5858CBF7C}" dt="2025-07-04T13:38:25.702" v="5019" actId="1038"/>
          <ac:spMkLst>
            <pc:docMk/>
            <pc:sldMk cId="0" sldId="929"/>
            <ac:spMk id="8" creationId="{00000000-0000-0000-0000-000000000000}"/>
          </ac:spMkLst>
        </pc:spChg>
        <pc:spChg chg="mod">
          <ac:chgData name="沛卓 刘" userId="e4f8034127ef563f" providerId="LiveId" clId="{5F47CBF4-BA28-4DD6-8DA4-4BC5858CBF7C}" dt="2025-07-04T13:38:25.702" v="5019" actId="1038"/>
          <ac:spMkLst>
            <pc:docMk/>
            <pc:sldMk cId="0" sldId="929"/>
            <ac:spMk id="9" creationId="{00000000-0000-0000-0000-000000000000}"/>
          </ac:spMkLst>
        </pc:spChg>
        <pc:spChg chg="mod">
          <ac:chgData name="沛卓 刘" userId="e4f8034127ef563f" providerId="LiveId" clId="{5F47CBF4-BA28-4DD6-8DA4-4BC5858CBF7C}" dt="2025-07-04T13:38:25.702" v="5019" actId="1038"/>
          <ac:spMkLst>
            <pc:docMk/>
            <pc:sldMk cId="0" sldId="929"/>
            <ac:spMk id="10" creationId="{00000000-0000-0000-0000-000000000000}"/>
          </ac:spMkLst>
        </pc:spChg>
        <pc:spChg chg="mod">
          <ac:chgData name="沛卓 刘" userId="e4f8034127ef563f" providerId="LiveId" clId="{5F47CBF4-BA28-4DD6-8DA4-4BC5858CBF7C}" dt="2025-07-04T13:38:25.702" v="5019" actId="1038"/>
          <ac:spMkLst>
            <pc:docMk/>
            <pc:sldMk cId="0" sldId="929"/>
            <ac:spMk id="24" creationId="{00000000-0000-0000-0000-000000000000}"/>
          </ac:spMkLst>
        </pc:spChg>
        <pc:spChg chg="mod">
          <ac:chgData name="沛卓 刘" userId="e4f8034127ef563f" providerId="LiveId" clId="{5F47CBF4-BA28-4DD6-8DA4-4BC5858CBF7C}" dt="2025-07-04T13:38:25.702" v="5019" actId="1038"/>
          <ac:spMkLst>
            <pc:docMk/>
            <pc:sldMk cId="0" sldId="929"/>
            <ac:spMk id="25" creationId="{00000000-0000-0000-0000-000000000000}"/>
          </ac:spMkLst>
        </pc:spChg>
        <pc:spChg chg="mod">
          <ac:chgData name="沛卓 刘" userId="e4f8034127ef563f" providerId="LiveId" clId="{5F47CBF4-BA28-4DD6-8DA4-4BC5858CBF7C}" dt="2025-07-04T13:38:25.702" v="5019" actId="1038"/>
          <ac:spMkLst>
            <pc:docMk/>
            <pc:sldMk cId="0" sldId="929"/>
            <ac:spMk id="33" creationId="{00000000-0000-0000-0000-000000000000}"/>
          </ac:spMkLst>
        </pc:spChg>
        <pc:spChg chg="mod">
          <ac:chgData name="沛卓 刘" userId="e4f8034127ef563f" providerId="LiveId" clId="{5F47CBF4-BA28-4DD6-8DA4-4BC5858CBF7C}" dt="2025-07-04T13:38:25.702" v="5019" actId="1038"/>
          <ac:spMkLst>
            <pc:docMk/>
            <pc:sldMk cId="0" sldId="929"/>
            <ac:spMk id="34" creationId="{00000000-0000-0000-0000-000000000000}"/>
          </ac:spMkLst>
        </pc:spChg>
        <pc:spChg chg="mod">
          <ac:chgData name="沛卓 刘" userId="e4f8034127ef563f" providerId="LiveId" clId="{5F47CBF4-BA28-4DD6-8DA4-4BC5858CBF7C}" dt="2025-07-04T13:38:25.702" v="5019" actId="1038"/>
          <ac:spMkLst>
            <pc:docMk/>
            <pc:sldMk cId="0" sldId="929"/>
            <ac:spMk id="35" creationId="{00000000-0000-0000-0000-000000000000}"/>
          </ac:spMkLst>
        </pc:spChg>
        <pc:picChg chg="mod">
          <ac:chgData name="沛卓 刘" userId="e4f8034127ef563f" providerId="LiveId" clId="{5F47CBF4-BA28-4DD6-8DA4-4BC5858CBF7C}" dt="2025-07-04T10:23:00.467" v="721" actId="1076"/>
          <ac:picMkLst>
            <pc:docMk/>
            <pc:sldMk cId="0" sldId="929"/>
            <ac:picMk id="12" creationId="{00000000-0000-0000-0000-000000000000}"/>
          </ac:picMkLst>
        </pc:picChg>
        <pc:picChg chg="mod">
          <ac:chgData name="沛卓 刘" userId="e4f8034127ef563f" providerId="LiveId" clId="{5F47CBF4-BA28-4DD6-8DA4-4BC5858CBF7C}" dt="2025-07-04T10:23:00.467" v="721" actId="1076"/>
          <ac:picMkLst>
            <pc:docMk/>
            <pc:sldMk cId="0" sldId="929"/>
            <ac:picMk id="14" creationId="{00000000-0000-0000-0000-000000000000}"/>
          </ac:picMkLst>
        </pc:picChg>
        <pc:picChg chg="mod">
          <ac:chgData name="沛卓 刘" userId="e4f8034127ef563f" providerId="LiveId" clId="{5F47CBF4-BA28-4DD6-8DA4-4BC5858CBF7C}" dt="2025-07-04T13:38:42.310" v="5024" actId="1035"/>
          <ac:picMkLst>
            <pc:docMk/>
            <pc:sldMk cId="0" sldId="929"/>
            <ac:picMk id="16" creationId="{00000000-0000-0000-0000-000000000000}"/>
          </ac:picMkLst>
        </pc:picChg>
        <pc:picChg chg="mod">
          <ac:chgData name="沛卓 刘" userId="e4f8034127ef563f" providerId="LiveId" clId="{5F47CBF4-BA28-4DD6-8DA4-4BC5858CBF7C}" dt="2025-07-04T10:22:10.289" v="702" actId="1036"/>
          <ac:picMkLst>
            <pc:docMk/>
            <pc:sldMk cId="0" sldId="929"/>
            <ac:picMk id="18" creationId="{00000000-0000-0000-0000-000000000000}"/>
          </ac:picMkLst>
        </pc:picChg>
        <pc:picChg chg="mod">
          <ac:chgData name="沛卓 刘" userId="e4f8034127ef563f" providerId="LiveId" clId="{5F47CBF4-BA28-4DD6-8DA4-4BC5858CBF7C}" dt="2025-07-04T10:21:07.269" v="687" actId="1035"/>
          <ac:picMkLst>
            <pc:docMk/>
            <pc:sldMk cId="0" sldId="929"/>
            <ac:picMk id="19" creationId="{00000000-0000-0000-0000-000000000000}"/>
          </ac:picMkLst>
        </pc:picChg>
        <pc:picChg chg="mod">
          <ac:chgData name="沛卓 刘" userId="e4f8034127ef563f" providerId="LiveId" clId="{5F47CBF4-BA28-4DD6-8DA4-4BC5858CBF7C}" dt="2025-07-04T13:38:25.702" v="5019" actId="1038"/>
          <ac:picMkLst>
            <pc:docMk/>
            <pc:sldMk cId="0" sldId="929"/>
            <ac:picMk id="20" creationId="{00000000-0000-0000-0000-000000000000}"/>
          </ac:picMkLst>
        </pc:picChg>
        <pc:picChg chg="mod">
          <ac:chgData name="沛卓 刘" userId="e4f8034127ef563f" providerId="LiveId" clId="{5F47CBF4-BA28-4DD6-8DA4-4BC5858CBF7C}" dt="2025-07-04T13:38:46.709" v="5027" actId="1038"/>
          <ac:picMkLst>
            <pc:docMk/>
            <pc:sldMk cId="0" sldId="929"/>
            <ac:picMk id="23" creationId="{00000000-0000-0000-0000-000000000000}"/>
          </ac:picMkLst>
        </pc:picChg>
        <pc:cxnChg chg="mod">
          <ac:chgData name="沛卓 刘" userId="e4f8034127ef563f" providerId="LiveId" clId="{5F47CBF4-BA28-4DD6-8DA4-4BC5858CBF7C}" dt="2025-07-04T10:22:13.016" v="703" actId="1035"/>
          <ac:cxnSpMkLst>
            <pc:docMk/>
            <pc:sldMk cId="0" sldId="929"/>
            <ac:cxnSpMk id="27" creationId="{00000000-0000-0000-0000-000000000000}"/>
          </ac:cxnSpMkLst>
        </pc:cxnChg>
        <pc:cxnChg chg="mod">
          <ac:chgData name="沛卓 刘" userId="e4f8034127ef563f" providerId="LiveId" clId="{5F47CBF4-BA28-4DD6-8DA4-4BC5858CBF7C}" dt="2025-07-04T13:38:34.191" v="5020" actId="14100"/>
          <ac:cxnSpMkLst>
            <pc:docMk/>
            <pc:sldMk cId="0" sldId="929"/>
            <ac:cxnSpMk id="28" creationId="{00000000-0000-0000-0000-000000000000}"/>
          </ac:cxnSpMkLst>
        </pc:cxnChg>
      </pc:sldChg>
      <pc:sldChg chg="modSp mod ord modTransition modAnim">
        <pc:chgData name="沛卓 刘" userId="e4f8034127ef563f" providerId="LiveId" clId="{5F47CBF4-BA28-4DD6-8DA4-4BC5858CBF7C}" dt="2025-07-04T13:40:31.983" v="5088" actId="20577"/>
        <pc:sldMkLst>
          <pc:docMk/>
          <pc:sldMk cId="0" sldId="935"/>
        </pc:sldMkLst>
        <pc:spChg chg="mod">
          <ac:chgData name="沛卓 刘" userId="e4f8034127ef563f" providerId="LiveId" clId="{5F47CBF4-BA28-4DD6-8DA4-4BC5858CBF7C}" dt="2025-07-04T13:40:10.510" v="5040" actId="20577"/>
          <ac:spMkLst>
            <pc:docMk/>
            <pc:sldMk cId="0" sldId="935"/>
            <ac:spMk id="4" creationId="{00000000-0000-0000-0000-000000000000}"/>
          </ac:spMkLst>
        </pc:spChg>
        <pc:spChg chg="mod">
          <ac:chgData name="沛卓 刘" userId="e4f8034127ef563f" providerId="LiveId" clId="{5F47CBF4-BA28-4DD6-8DA4-4BC5858CBF7C}" dt="2025-07-04T12:35:37.896" v="1413" actId="20577"/>
          <ac:spMkLst>
            <pc:docMk/>
            <pc:sldMk cId="0" sldId="935"/>
            <ac:spMk id="5" creationId="{00000000-0000-0000-0000-000000000000}"/>
          </ac:spMkLst>
        </pc:spChg>
        <pc:spChg chg="mod">
          <ac:chgData name="沛卓 刘" userId="e4f8034127ef563f" providerId="LiveId" clId="{5F47CBF4-BA28-4DD6-8DA4-4BC5858CBF7C}" dt="2025-07-04T13:40:31.983" v="5088" actId="20577"/>
          <ac:spMkLst>
            <pc:docMk/>
            <pc:sldMk cId="0" sldId="935"/>
            <ac:spMk id="7" creationId="{00000000-0000-0000-0000-000000000000}"/>
          </ac:spMkLst>
        </pc:spChg>
      </pc:sldChg>
      <pc:sldChg chg="modTransition modAnim">
        <pc:chgData name="沛卓 刘" userId="e4f8034127ef563f" providerId="LiveId" clId="{5F47CBF4-BA28-4DD6-8DA4-4BC5858CBF7C}" dt="2025-07-04T13:39:28.524" v="5029"/>
        <pc:sldMkLst>
          <pc:docMk/>
          <pc:sldMk cId="0" sldId="936"/>
        </pc:sldMkLst>
      </pc:sldChg>
      <pc:sldChg chg="modTransition">
        <pc:chgData name="沛卓 刘" userId="e4f8034127ef563f" providerId="LiveId" clId="{5F47CBF4-BA28-4DD6-8DA4-4BC5858CBF7C}" dt="2025-07-04T10:07:28.638" v="101"/>
        <pc:sldMkLst>
          <pc:docMk/>
          <pc:sldMk cId="0" sldId="938"/>
        </pc:sldMkLst>
      </pc:sldChg>
      <pc:sldChg chg="addSp delSp modSp mod modTransition modAnim">
        <pc:chgData name="沛卓 刘" userId="e4f8034127ef563f" providerId="LiveId" clId="{5F47CBF4-BA28-4DD6-8DA4-4BC5858CBF7C}" dt="2025-07-04T19:58:23.250" v="13539" actId="14100"/>
        <pc:sldMkLst>
          <pc:docMk/>
          <pc:sldMk cId="0" sldId="940"/>
        </pc:sldMkLst>
        <pc:spChg chg="add mod">
          <ac:chgData name="沛卓 刘" userId="e4f8034127ef563f" providerId="LiveId" clId="{5F47CBF4-BA28-4DD6-8DA4-4BC5858CBF7C}" dt="2025-07-04T19:43:19.492" v="13374" actId="571"/>
          <ac:spMkLst>
            <pc:docMk/>
            <pc:sldMk cId="0" sldId="940"/>
            <ac:spMk id="5" creationId="{CE3325C1-0372-EA46-6180-B3E875894EB1}"/>
          </ac:spMkLst>
        </pc:spChg>
        <pc:spChg chg="mod">
          <ac:chgData name="沛卓 刘" userId="e4f8034127ef563f" providerId="LiveId" clId="{5F47CBF4-BA28-4DD6-8DA4-4BC5858CBF7C}" dt="2025-07-04T19:45:34.228" v="13470" actId="14100"/>
          <ac:spMkLst>
            <pc:docMk/>
            <pc:sldMk cId="0" sldId="940"/>
            <ac:spMk id="9" creationId="{00000000-0000-0000-0000-000000000000}"/>
          </ac:spMkLst>
        </pc:spChg>
        <pc:spChg chg="mod">
          <ac:chgData name="沛卓 刘" userId="e4f8034127ef563f" providerId="LiveId" clId="{5F47CBF4-BA28-4DD6-8DA4-4BC5858CBF7C}" dt="2025-07-04T19:45:22.374" v="13445" actId="1035"/>
          <ac:spMkLst>
            <pc:docMk/>
            <pc:sldMk cId="0" sldId="940"/>
            <ac:spMk id="12" creationId="{00000000-0000-0000-0000-000000000000}"/>
          </ac:spMkLst>
        </pc:spChg>
        <pc:spChg chg="mod">
          <ac:chgData name="沛卓 刘" userId="e4f8034127ef563f" providerId="LiveId" clId="{5F47CBF4-BA28-4DD6-8DA4-4BC5858CBF7C}" dt="2025-07-04T19:45:22.374" v="13445" actId="1035"/>
          <ac:spMkLst>
            <pc:docMk/>
            <pc:sldMk cId="0" sldId="940"/>
            <ac:spMk id="13" creationId="{00000000-0000-0000-0000-000000000000}"/>
          </ac:spMkLst>
        </pc:spChg>
        <pc:spChg chg="mod">
          <ac:chgData name="沛卓 刘" userId="e4f8034127ef563f" providerId="LiveId" clId="{5F47CBF4-BA28-4DD6-8DA4-4BC5858CBF7C}" dt="2025-07-04T19:45:57.221" v="13482" actId="14100"/>
          <ac:spMkLst>
            <pc:docMk/>
            <pc:sldMk cId="0" sldId="940"/>
            <ac:spMk id="15" creationId="{00000000-0000-0000-0000-000000000000}"/>
          </ac:spMkLst>
        </pc:spChg>
        <pc:spChg chg="mod">
          <ac:chgData name="沛卓 刘" userId="e4f8034127ef563f" providerId="LiveId" clId="{5F47CBF4-BA28-4DD6-8DA4-4BC5858CBF7C}" dt="2025-07-04T19:45:49.276" v="13477" actId="1036"/>
          <ac:spMkLst>
            <pc:docMk/>
            <pc:sldMk cId="0" sldId="940"/>
            <ac:spMk id="18" creationId="{00000000-0000-0000-0000-000000000000}"/>
          </ac:spMkLst>
        </pc:spChg>
        <pc:spChg chg="mod">
          <ac:chgData name="沛卓 刘" userId="e4f8034127ef563f" providerId="LiveId" clId="{5F47CBF4-BA28-4DD6-8DA4-4BC5858CBF7C}" dt="2025-07-04T19:45:49.276" v="13477" actId="1036"/>
          <ac:spMkLst>
            <pc:docMk/>
            <pc:sldMk cId="0" sldId="940"/>
            <ac:spMk id="19" creationId="{00000000-0000-0000-0000-000000000000}"/>
          </ac:spMkLst>
        </pc:spChg>
        <pc:spChg chg="mod">
          <ac:chgData name="沛卓 刘" userId="e4f8034127ef563f" providerId="LiveId" clId="{5F47CBF4-BA28-4DD6-8DA4-4BC5858CBF7C}" dt="2025-07-04T19:43:46.656" v="13414" actId="1037"/>
          <ac:spMkLst>
            <pc:docMk/>
            <pc:sldMk cId="0" sldId="940"/>
            <ac:spMk id="21" creationId="{00000000-0000-0000-0000-000000000000}"/>
          </ac:spMkLst>
        </pc:spChg>
        <pc:spChg chg="mod">
          <ac:chgData name="沛卓 刘" userId="e4f8034127ef563f" providerId="LiveId" clId="{5F47CBF4-BA28-4DD6-8DA4-4BC5858CBF7C}" dt="2025-07-04T19:43:46.656" v="13414" actId="1037"/>
          <ac:spMkLst>
            <pc:docMk/>
            <pc:sldMk cId="0" sldId="940"/>
            <ac:spMk id="22" creationId="{00000000-0000-0000-0000-000000000000}"/>
          </ac:spMkLst>
        </pc:spChg>
        <pc:spChg chg="mod">
          <ac:chgData name="沛卓 刘" userId="e4f8034127ef563f" providerId="LiveId" clId="{5F47CBF4-BA28-4DD6-8DA4-4BC5858CBF7C}" dt="2025-07-04T19:43:46.656" v="13414" actId="1037"/>
          <ac:spMkLst>
            <pc:docMk/>
            <pc:sldMk cId="0" sldId="940"/>
            <ac:spMk id="23" creationId="{00000000-0000-0000-0000-000000000000}"/>
          </ac:spMkLst>
        </pc:spChg>
        <pc:spChg chg="mod">
          <ac:chgData name="沛卓 刘" userId="e4f8034127ef563f" providerId="LiveId" clId="{5F47CBF4-BA28-4DD6-8DA4-4BC5858CBF7C}" dt="2025-07-04T19:45:43.229" v="13475" actId="1076"/>
          <ac:spMkLst>
            <pc:docMk/>
            <pc:sldMk cId="0" sldId="940"/>
            <ac:spMk id="24" creationId="{00000000-0000-0000-0000-000000000000}"/>
          </ac:spMkLst>
        </pc:spChg>
        <pc:spChg chg="mod">
          <ac:chgData name="沛卓 刘" userId="e4f8034127ef563f" providerId="LiveId" clId="{5F47CBF4-BA28-4DD6-8DA4-4BC5858CBF7C}" dt="2025-07-04T19:45:43.229" v="13475" actId="1076"/>
          <ac:spMkLst>
            <pc:docMk/>
            <pc:sldMk cId="0" sldId="940"/>
            <ac:spMk id="25" creationId="{00000000-0000-0000-0000-000000000000}"/>
          </ac:spMkLst>
        </pc:spChg>
        <pc:spChg chg="add del">
          <ac:chgData name="沛卓 刘" userId="e4f8034127ef563f" providerId="LiveId" clId="{5F47CBF4-BA28-4DD6-8DA4-4BC5858CBF7C}" dt="2025-07-04T10:05:05.038" v="64" actId="478"/>
          <ac:spMkLst>
            <pc:docMk/>
            <pc:sldMk cId="0" sldId="940"/>
            <ac:spMk id="26" creationId="{36AC6A82-66E5-21CD-83A5-F4BB75D5DC91}"/>
          </ac:spMkLst>
        </pc:spChg>
        <pc:spChg chg="mod">
          <ac:chgData name="沛卓 刘" userId="e4f8034127ef563f" providerId="LiveId" clId="{5F47CBF4-BA28-4DD6-8DA4-4BC5858CBF7C}" dt="2025-07-04T19:43:13.798" v="13372" actId="1037"/>
          <ac:spMkLst>
            <pc:docMk/>
            <pc:sldMk cId="0" sldId="940"/>
            <ac:spMk id="28" creationId="{00000000-0000-0000-0000-000000000000}"/>
          </ac:spMkLst>
        </pc:spChg>
        <pc:spChg chg="mod">
          <ac:chgData name="沛卓 刘" userId="e4f8034127ef563f" providerId="LiveId" clId="{5F47CBF4-BA28-4DD6-8DA4-4BC5858CBF7C}" dt="2025-07-04T19:43:13.798" v="13372" actId="1037"/>
          <ac:spMkLst>
            <pc:docMk/>
            <pc:sldMk cId="0" sldId="940"/>
            <ac:spMk id="29" creationId="{00000000-0000-0000-0000-000000000000}"/>
          </ac:spMkLst>
        </pc:spChg>
        <pc:spChg chg="mod">
          <ac:chgData name="沛卓 刘" userId="e4f8034127ef563f" providerId="LiveId" clId="{5F47CBF4-BA28-4DD6-8DA4-4BC5858CBF7C}" dt="2025-07-04T19:43:13.798" v="13372" actId="1037"/>
          <ac:spMkLst>
            <pc:docMk/>
            <pc:sldMk cId="0" sldId="940"/>
            <ac:spMk id="30" creationId="{00000000-0000-0000-0000-000000000000}"/>
          </ac:spMkLst>
        </pc:spChg>
        <pc:spChg chg="mod">
          <ac:chgData name="沛卓 刘" userId="e4f8034127ef563f" providerId="LiveId" clId="{5F47CBF4-BA28-4DD6-8DA4-4BC5858CBF7C}" dt="2025-07-04T19:43:13.798" v="13372" actId="1037"/>
          <ac:spMkLst>
            <pc:docMk/>
            <pc:sldMk cId="0" sldId="940"/>
            <ac:spMk id="31" creationId="{00000000-0000-0000-0000-000000000000}"/>
          </ac:spMkLst>
        </pc:spChg>
        <pc:spChg chg="mod">
          <ac:chgData name="沛卓 刘" userId="e4f8034127ef563f" providerId="LiveId" clId="{5F47CBF4-BA28-4DD6-8DA4-4BC5858CBF7C}" dt="2025-07-04T19:58:23.250" v="13539" actId="14100"/>
          <ac:spMkLst>
            <pc:docMk/>
            <pc:sldMk cId="0" sldId="940"/>
            <ac:spMk id="32" creationId="{00000000-0000-0000-0000-000000000000}"/>
          </ac:spMkLst>
        </pc:spChg>
        <pc:spChg chg="add del">
          <ac:chgData name="沛卓 刘" userId="e4f8034127ef563f" providerId="LiveId" clId="{5F47CBF4-BA28-4DD6-8DA4-4BC5858CBF7C}" dt="2025-07-04T10:05:05.038" v="64" actId="478"/>
          <ac:spMkLst>
            <pc:docMk/>
            <pc:sldMk cId="0" sldId="940"/>
            <ac:spMk id="41" creationId="{00000000-0000-0000-0000-000000000000}"/>
          </ac:spMkLst>
        </pc:spChg>
        <pc:spChg chg="add del">
          <ac:chgData name="沛卓 刘" userId="e4f8034127ef563f" providerId="LiveId" clId="{5F47CBF4-BA28-4DD6-8DA4-4BC5858CBF7C}" dt="2025-07-04T10:05:05.038" v="64" actId="478"/>
          <ac:spMkLst>
            <pc:docMk/>
            <pc:sldMk cId="0" sldId="940"/>
            <ac:spMk id="42" creationId="{00000000-0000-0000-0000-000000000000}"/>
          </ac:spMkLst>
        </pc:spChg>
        <pc:spChg chg="add del">
          <ac:chgData name="沛卓 刘" userId="e4f8034127ef563f" providerId="LiveId" clId="{5F47CBF4-BA28-4DD6-8DA4-4BC5858CBF7C}" dt="2025-07-04T10:05:05.038" v="64" actId="478"/>
          <ac:spMkLst>
            <pc:docMk/>
            <pc:sldMk cId="0" sldId="940"/>
            <ac:spMk id="43" creationId="{00000000-0000-0000-0000-000000000000}"/>
          </ac:spMkLst>
        </pc:spChg>
        <pc:spChg chg="mod">
          <ac:chgData name="沛卓 刘" userId="e4f8034127ef563f" providerId="LiveId" clId="{5F47CBF4-BA28-4DD6-8DA4-4BC5858CBF7C}" dt="2025-07-04T19:43:13.798" v="13372" actId="1037"/>
          <ac:spMkLst>
            <pc:docMk/>
            <pc:sldMk cId="0" sldId="940"/>
            <ac:spMk id="44" creationId="{00000000-0000-0000-0000-000000000000}"/>
          </ac:spMkLst>
        </pc:spChg>
        <pc:spChg chg="add del">
          <ac:chgData name="沛卓 刘" userId="e4f8034127ef563f" providerId="LiveId" clId="{5F47CBF4-BA28-4DD6-8DA4-4BC5858CBF7C}" dt="2025-07-04T10:05:05.038" v="64" actId="478"/>
          <ac:spMkLst>
            <pc:docMk/>
            <pc:sldMk cId="0" sldId="940"/>
            <ac:spMk id="45" creationId="{00000000-0000-0000-0000-000000000000}"/>
          </ac:spMkLst>
        </pc:spChg>
        <pc:spChg chg="add del">
          <ac:chgData name="沛卓 刘" userId="e4f8034127ef563f" providerId="LiveId" clId="{5F47CBF4-BA28-4DD6-8DA4-4BC5858CBF7C}" dt="2025-07-04T10:05:05.038" v="64" actId="478"/>
          <ac:spMkLst>
            <pc:docMk/>
            <pc:sldMk cId="0" sldId="940"/>
            <ac:spMk id="12323" creationId="{00000000-0000-0000-0000-000000000000}"/>
          </ac:spMkLst>
        </pc:spChg>
        <pc:grpChg chg="add del">
          <ac:chgData name="沛卓 刘" userId="e4f8034127ef563f" providerId="LiveId" clId="{5F47CBF4-BA28-4DD6-8DA4-4BC5858CBF7C}" dt="2025-07-04T10:05:05.038" v="64" actId="478"/>
          <ac:grpSpMkLst>
            <pc:docMk/>
            <pc:sldMk cId="0" sldId="940"/>
            <ac:grpSpMk id="38" creationId="{00000000-0000-0000-0000-000000000000}"/>
          </ac:grpSpMkLst>
        </pc:grpChg>
        <pc:graphicFrameChg chg="add del">
          <ac:chgData name="沛卓 刘" userId="e4f8034127ef563f" providerId="LiveId" clId="{5F47CBF4-BA28-4DD6-8DA4-4BC5858CBF7C}" dt="2025-07-04T10:05:05.038" v="64" actId="478"/>
          <ac:graphicFrameMkLst>
            <pc:docMk/>
            <pc:sldMk cId="0" sldId="940"/>
            <ac:graphicFrameMk id="20" creationId="{8F603D69-05B9-EB31-52D5-EA4885695176}"/>
          </ac:graphicFrameMkLst>
        </pc:graphicFrameChg>
        <pc:picChg chg="add del">
          <ac:chgData name="沛卓 刘" userId="e4f8034127ef563f" providerId="LiveId" clId="{5F47CBF4-BA28-4DD6-8DA4-4BC5858CBF7C}" dt="2025-07-04T10:05:05.038" v="64" actId="478"/>
          <ac:picMkLst>
            <pc:docMk/>
            <pc:sldMk cId="0" sldId="940"/>
            <ac:picMk id="6" creationId="{00000000-0000-0000-0000-000000000000}"/>
          </ac:picMkLst>
        </pc:picChg>
        <pc:picChg chg="add del">
          <ac:chgData name="沛卓 刘" userId="e4f8034127ef563f" providerId="LiveId" clId="{5F47CBF4-BA28-4DD6-8DA4-4BC5858CBF7C}" dt="2025-07-04T10:05:05.038" v="64" actId="478"/>
          <ac:picMkLst>
            <pc:docMk/>
            <pc:sldMk cId="0" sldId="940"/>
            <ac:picMk id="7" creationId="{00000000-0000-0000-0000-000000000000}"/>
          </ac:picMkLst>
        </pc:picChg>
        <pc:picChg chg="mod">
          <ac:chgData name="沛卓 刘" userId="e4f8034127ef563f" providerId="LiveId" clId="{5F47CBF4-BA28-4DD6-8DA4-4BC5858CBF7C}" dt="2025-07-04T19:58:16.110" v="13538" actId="1038"/>
          <ac:picMkLst>
            <pc:docMk/>
            <pc:sldMk cId="0" sldId="940"/>
            <ac:picMk id="39" creationId="{00000000-0000-0000-0000-000000000000}"/>
          </ac:picMkLst>
        </pc:picChg>
        <pc:picChg chg="mod">
          <ac:chgData name="沛卓 刘" userId="e4f8034127ef563f" providerId="LiveId" clId="{5F47CBF4-BA28-4DD6-8DA4-4BC5858CBF7C}" dt="2025-07-04T19:44:46.342" v="13435" actId="1036"/>
          <ac:picMkLst>
            <pc:docMk/>
            <pc:sldMk cId="0" sldId="940"/>
            <ac:picMk id="46" creationId="{00000000-0000-0000-0000-000000000000}"/>
          </ac:picMkLst>
        </pc:picChg>
        <pc:picChg chg="mod">
          <ac:chgData name="沛卓 刘" userId="e4f8034127ef563f" providerId="LiveId" clId="{5F47CBF4-BA28-4DD6-8DA4-4BC5858CBF7C}" dt="2025-07-04T19:45:00.535" v="13436" actId="408"/>
          <ac:picMkLst>
            <pc:docMk/>
            <pc:sldMk cId="0" sldId="940"/>
            <ac:picMk id="48" creationId="{00000000-0000-0000-0000-000000000000}"/>
          </ac:picMkLst>
        </pc:picChg>
        <pc:picChg chg="mod">
          <ac:chgData name="沛卓 刘" userId="e4f8034127ef563f" providerId="LiveId" clId="{5F47CBF4-BA28-4DD6-8DA4-4BC5858CBF7C}" dt="2025-07-04T19:45:10.116" v="13440" actId="1038"/>
          <ac:picMkLst>
            <pc:docMk/>
            <pc:sldMk cId="0" sldId="940"/>
            <ac:picMk id="53" creationId="{00000000-0000-0000-0000-000000000000}"/>
          </ac:picMkLst>
        </pc:picChg>
      </pc:sldChg>
      <pc:sldChg chg="addSp delSp modSp mod modTransition delAnim modAnim">
        <pc:chgData name="沛卓 刘" userId="e4f8034127ef563f" providerId="LiveId" clId="{5F47CBF4-BA28-4DD6-8DA4-4BC5858CBF7C}" dt="2025-07-04T13:38:01.106" v="5014" actId="478"/>
        <pc:sldMkLst>
          <pc:docMk/>
          <pc:sldMk cId="0" sldId="941"/>
        </pc:sldMkLst>
        <pc:spChg chg="mod">
          <ac:chgData name="沛卓 刘" userId="e4f8034127ef563f" providerId="LiveId" clId="{5F47CBF4-BA28-4DD6-8DA4-4BC5858CBF7C}" dt="2025-07-04T10:09:52.250" v="145" actId="207"/>
          <ac:spMkLst>
            <pc:docMk/>
            <pc:sldMk cId="0" sldId="941"/>
            <ac:spMk id="3" creationId="{00000000-0000-0000-0000-000000000000}"/>
          </ac:spMkLst>
        </pc:spChg>
        <pc:spChg chg="mod">
          <ac:chgData name="沛卓 刘" userId="e4f8034127ef563f" providerId="LiveId" clId="{5F47CBF4-BA28-4DD6-8DA4-4BC5858CBF7C}" dt="2025-07-04T10:09:52.250" v="145" actId="207"/>
          <ac:spMkLst>
            <pc:docMk/>
            <pc:sldMk cId="0" sldId="941"/>
            <ac:spMk id="4" creationId="{00000000-0000-0000-0000-000000000000}"/>
          </ac:spMkLst>
        </pc:spChg>
        <pc:spChg chg="mod">
          <ac:chgData name="沛卓 刘" userId="e4f8034127ef563f" providerId="LiveId" clId="{5F47CBF4-BA28-4DD6-8DA4-4BC5858CBF7C}" dt="2025-07-04T10:09:52.250" v="145" actId="207"/>
          <ac:spMkLst>
            <pc:docMk/>
            <pc:sldMk cId="0" sldId="941"/>
            <ac:spMk id="5" creationId="{00000000-0000-0000-0000-000000000000}"/>
          </ac:spMkLst>
        </pc:spChg>
        <pc:spChg chg="mod">
          <ac:chgData name="沛卓 刘" userId="e4f8034127ef563f" providerId="LiveId" clId="{5F47CBF4-BA28-4DD6-8DA4-4BC5858CBF7C}" dt="2025-07-04T10:09:52.250" v="145" actId="207"/>
          <ac:spMkLst>
            <pc:docMk/>
            <pc:sldMk cId="0" sldId="941"/>
            <ac:spMk id="6" creationId="{00000000-0000-0000-0000-000000000000}"/>
          </ac:spMkLst>
        </pc:spChg>
        <pc:spChg chg="mod">
          <ac:chgData name="沛卓 刘" userId="e4f8034127ef563f" providerId="LiveId" clId="{5F47CBF4-BA28-4DD6-8DA4-4BC5858CBF7C}" dt="2025-07-04T10:10:02.484" v="154" actId="20577"/>
          <ac:spMkLst>
            <pc:docMk/>
            <pc:sldMk cId="0" sldId="941"/>
            <ac:spMk id="7" creationId="{00000000-0000-0000-0000-000000000000}"/>
          </ac:spMkLst>
        </pc:spChg>
        <pc:spChg chg="add mod">
          <ac:chgData name="沛卓 刘" userId="e4f8034127ef563f" providerId="LiveId" clId="{5F47CBF4-BA28-4DD6-8DA4-4BC5858CBF7C}" dt="2025-07-04T10:11:26.431" v="265" actId="20577"/>
          <ac:spMkLst>
            <pc:docMk/>
            <pc:sldMk cId="0" sldId="941"/>
            <ac:spMk id="8" creationId="{614D14C4-A34E-C3EA-4293-FBA879A83A8A}"/>
          </ac:spMkLst>
        </pc:spChg>
        <pc:spChg chg="mod">
          <ac:chgData name="沛卓 刘" userId="e4f8034127ef563f" providerId="LiveId" clId="{5F47CBF4-BA28-4DD6-8DA4-4BC5858CBF7C}" dt="2025-07-04T13:38:00.745" v="5013" actId="1035"/>
          <ac:spMkLst>
            <pc:docMk/>
            <pc:sldMk cId="0" sldId="941"/>
            <ac:spMk id="11" creationId="{00000000-0000-0000-0000-000000000000}"/>
          </ac:spMkLst>
        </pc:spChg>
        <pc:spChg chg="mod">
          <ac:chgData name="沛卓 刘" userId="e4f8034127ef563f" providerId="LiveId" clId="{5F47CBF4-BA28-4DD6-8DA4-4BC5858CBF7C}" dt="2025-07-04T13:38:00.745" v="5013" actId="1035"/>
          <ac:spMkLst>
            <pc:docMk/>
            <pc:sldMk cId="0" sldId="941"/>
            <ac:spMk id="12" creationId="{00000000-0000-0000-0000-000000000000}"/>
          </ac:spMkLst>
        </pc:spChg>
        <pc:spChg chg="mod">
          <ac:chgData name="沛卓 刘" userId="e4f8034127ef563f" providerId="LiveId" clId="{5F47CBF4-BA28-4DD6-8DA4-4BC5858CBF7C}" dt="2025-07-04T10:12:27.749" v="311" actId="1037"/>
          <ac:spMkLst>
            <pc:docMk/>
            <pc:sldMk cId="0" sldId="941"/>
            <ac:spMk id="24" creationId="{00000000-0000-0000-0000-000000000000}"/>
          </ac:spMkLst>
        </pc:spChg>
        <pc:spChg chg="mod">
          <ac:chgData name="沛卓 刘" userId="e4f8034127ef563f" providerId="LiveId" clId="{5F47CBF4-BA28-4DD6-8DA4-4BC5858CBF7C}" dt="2025-07-04T10:12:40.027" v="315" actId="1036"/>
          <ac:spMkLst>
            <pc:docMk/>
            <pc:sldMk cId="0" sldId="941"/>
            <ac:spMk id="25" creationId="{00000000-0000-0000-0000-000000000000}"/>
          </ac:spMkLst>
        </pc:spChg>
        <pc:spChg chg="del">
          <ac:chgData name="沛卓 刘" userId="e4f8034127ef563f" providerId="LiveId" clId="{5F47CBF4-BA28-4DD6-8DA4-4BC5858CBF7C}" dt="2025-07-04T10:05:18.322" v="67" actId="478"/>
          <ac:spMkLst>
            <pc:docMk/>
            <pc:sldMk cId="0" sldId="941"/>
            <ac:spMk id="34" creationId="{00000000-0000-0000-0000-000000000000}"/>
          </ac:spMkLst>
        </pc:spChg>
        <pc:spChg chg="add del mod">
          <ac:chgData name="沛卓 刘" userId="e4f8034127ef563f" providerId="LiveId" clId="{5F47CBF4-BA28-4DD6-8DA4-4BC5858CBF7C}" dt="2025-07-04T10:05:25.696" v="72" actId="478"/>
          <ac:spMkLst>
            <pc:docMk/>
            <pc:sldMk cId="0" sldId="941"/>
            <ac:spMk id="35" creationId="{00000000-0000-0000-0000-000000000000}"/>
          </ac:spMkLst>
        </pc:spChg>
        <pc:spChg chg="del">
          <ac:chgData name="沛卓 刘" userId="e4f8034127ef563f" providerId="LiveId" clId="{5F47CBF4-BA28-4DD6-8DA4-4BC5858CBF7C}" dt="2025-07-04T10:05:27.335" v="73" actId="478"/>
          <ac:spMkLst>
            <pc:docMk/>
            <pc:sldMk cId="0" sldId="941"/>
            <ac:spMk id="37" creationId="{00000000-0000-0000-0000-000000000000}"/>
          </ac:spMkLst>
        </pc:spChg>
        <pc:spChg chg="mod">
          <ac:chgData name="沛卓 刘" userId="e4f8034127ef563f" providerId="LiveId" clId="{5F47CBF4-BA28-4DD6-8DA4-4BC5858CBF7C}" dt="2025-07-04T10:11:59.250" v="281" actId="1038"/>
          <ac:spMkLst>
            <pc:docMk/>
            <pc:sldMk cId="0" sldId="941"/>
            <ac:spMk id="65" creationId="{00000000-0000-0000-0000-000000000000}"/>
          </ac:spMkLst>
        </pc:spChg>
        <pc:spChg chg="mod">
          <ac:chgData name="沛卓 刘" userId="e4f8034127ef563f" providerId="LiveId" clId="{5F47CBF4-BA28-4DD6-8DA4-4BC5858CBF7C}" dt="2025-07-04T10:11:59.250" v="281" actId="1038"/>
          <ac:spMkLst>
            <pc:docMk/>
            <pc:sldMk cId="0" sldId="941"/>
            <ac:spMk id="75" creationId="{00000000-0000-0000-0000-000000000000}"/>
          </ac:spMkLst>
        </pc:spChg>
        <pc:spChg chg="mod">
          <ac:chgData name="沛卓 刘" userId="e4f8034127ef563f" providerId="LiveId" clId="{5F47CBF4-BA28-4DD6-8DA4-4BC5858CBF7C}" dt="2025-07-04T10:12:18.135" v="301" actId="1037"/>
          <ac:spMkLst>
            <pc:docMk/>
            <pc:sldMk cId="0" sldId="941"/>
            <ac:spMk id="77" creationId="{00000000-0000-0000-0000-000000000000}"/>
          </ac:spMkLst>
        </pc:spChg>
        <pc:spChg chg="mod">
          <ac:chgData name="沛卓 刘" userId="e4f8034127ef563f" providerId="LiveId" clId="{5F47CBF4-BA28-4DD6-8DA4-4BC5858CBF7C}" dt="2025-07-04T10:12:18.135" v="301" actId="1037"/>
          <ac:spMkLst>
            <pc:docMk/>
            <pc:sldMk cId="0" sldId="941"/>
            <ac:spMk id="80" creationId="{00000000-0000-0000-0000-000000000000}"/>
          </ac:spMkLst>
        </pc:spChg>
        <pc:spChg chg="mod">
          <ac:chgData name="沛卓 刘" userId="e4f8034127ef563f" providerId="LiveId" clId="{5F47CBF4-BA28-4DD6-8DA4-4BC5858CBF7C}" dt="2025-07-04T10:12:18.135" v="301" actId="1037"/>
          <ac:spMkLst>
            <pc:docMk/>
            <pc:sldMk cId="0" sldId="941"/>
            <ac:spMk id="84" creationId="{00000000-0000-0000-0000-000000000000}"/>
          </ac:spMkLst>
        </pc:spChg>
        <pc:spChg chg="add del mod">
          <ac:chgData name="沛卓 刘" userId="e4f8034127ef563f" providerId="LiveId" clId="{5F47CBF4-BA28-4DD6-8DA4-4BC5858CBF7C}" dt="2025-07-04T13:38:01.106" v="5014" actId="478"/>
          <ac:spMkLst>
            <pc:docMk/>
            <pc:sldMk cId="0" sldId="941"/>
            <ac:spMk id="91" creationId="{00000000-0000-0000-0000-000000000000}"/>
          </ac:spMkLst>
        </pc:spChg>
        <pc:grpChg chg="mod">
          <ac:chgData name="沛卓 刘" userId="e4f8034127ef563f" providerId="LiveId" clId="{5F47CBF4-BA28-4DD6-8DA4-4BC5858CBF7C}" dt="2025-07-04T10:12:04.981" v="292" actId="1038"/>
          <ac:grpSpMkLst>
            <pc:docMk/>
            <pc:sldMk cId="0" sldId="941"/>
            <ac:grpSpMk id="9" creationId="{00000000-0000-0000-0000-000000000000}"/>
          </ac:grpSpMkLst>
        </pc:grpChg>
        <pc:grpChg chg="mod">
          <ac:chgData name="沛卓 刘" userId="e4f8034127ef563f" providerId="LiveId" clId="{5F47CBF4-BA28-4DD6-8DA4-4BC5858CBF7C}" dt="2025-07-04T10:12:27.749" v="311" actId="1037"/>
          <ac:grpSpMkLst>
            <pc:docMk/>
            <pc:sldMk cId="0" sldId="941"/>
            <ac:grpSpMk id="23" creationId="{00000000-0000-0000-0000-000000000000}"/>
          </ac:grpSpMkLst>
        </pc:grpChg>
        <pc:picChg chg="mod">
          <ac:chgData name="沛卓 刘" userId="e4f8034127ef563f" providerId="LiveId" clId="{5F47CBF4-BA28-4DD6-8DA4-4BC5858CBF7C}" dt="2025-07-04T10:12:36.977" v="314" actId="1076"/>
          <ac:picMkLst>
            <pc:docMk/>
            <pc:sldMk cId="0" sldId="941"/>
            <ac:picMk id="27" creationId="{00000000-0000-0000-0000-000000000000}"/>
          </ac:picMkLst>
        </pc:picChg>
        <pc:picChg chg="del">
          <ac:chgData name="沛卓 刘" userId="e4f8034127ef563f" providerId="LiveId" clId="{5F47CBF4-BA28-4DD6-8DA4-4BC5858CBF7C}" dt="2025-07-04T10:05:16.888" v="66" actId="478"/>
          <ac:picMkLst>
            <pc:docMk/>
            <pc:sldMk cId="0" sldId="941"/>
            <ac:picMk id="36" creationId="{00000000-0000-0000-0000-000000000000}"/>
          </ac:picMkLst>
        </pc:picChg>
        <pc:cxnChg chg="mod">
          <ac:chgData name="沛卓 刘" userId="e4f8034127ef563f" providerId="LiveId" clId="{5F47CBF4-BA28-4DD6-8DA4-4BC5858CBF7C}" dt="2025-07-04T10:12:18.135" v="301" actId="1037"/>
          <ac:cxnSpMkLst>
            <pc:docMk/>
            <pc:sldMk cId="0" sldId="941"/>
            <ac:cxnSpMk id="81" creationId="{00000000-0000-0000-0000-000000000000}"/>
          </ac:cxnSpMkLst>
        </pc:cxnChg>
      </pc:sldChg>
      <pc:sldChg chg="delSp modSp mod modTransition modAnim">
        <pc:chgData name="沛卓 刘" userId="e4f8034127ef563f" providerId="LiveId" clId="{5F47CBF4-BA28-4DD6-8DA4-4BC5858CBF7C}" dt="2025-07-04T13:53:45.465" v="5630" actId="20577"/>
        <pc:sldMkLst>
          <pc:docMk/>
          <pc:sldMk cId="0" sldId="942"/>
        </pc:sldMkLst>
        <pc:spChg chg="mod">
          <ac:chgData name="沛卓 刘" userId="e4f8034127ef563f" providerId="LiveId" clId="{5F47CBF4-BA28-4DD6-8DA4-4BC5858CBF7C}" dt="2025-07-04T10:19:03.392" v="626" actId="207"/>
          <ac:spMkLst>
            <pc:docMk/>
            <pc:sldMk cId="0" sldId="942"/>
            <ac:spMk id="46" creationId="{00000000-0000-0000-0000-000000000000}"/>
          </ac:spMkLst>
        </pc:spChg>
        <pc:spChg chg="mod">
          <ac:chgData name="沛卓 刘" userId="e4f8034127ef563f" providerId="LiveId" clId="{5F47CBF4-BA28-4DD6-8DA4-4BC5858CBF7C}" dt="2025-07-04T10:19:22.126" v="638" actId="207"/>
          <ac:spMkLst>
            <pc:docMk/>
            <pc:sldMk cId="0" sldId="942"/>
            <ac:spMk id="47" creationId="{00000000-0000-0000-0000-000000000000}"/>
          </ac:spMkLst>
        </pc:spChg>
        <pc:spChg chg="mod">
          <ac:chgData name="沛卓 刘" userId="e4f8034127ef563f" providerId="LiveId" clId="{5F47CBF4-BA28-4DD6-8DA4-4BC5858CBF7C}" dt="2025-07-04T13:53:45.465" v="5630" actId="20577"/>
          <ac:spMkLst>
            <pc:docMk/>
            <pc:sldMk cId="0" sldId="942"/>
            <ac:spMk id="48" creationId="{00000000-0000-0000-0000-000000000000}"/>
          </ac:spMkLst>
        </pc:spChg>
        <pc:spChg chg="mod">
          <ac:chgData name="沛卓 刘" userId="e4f8034127ef563f" providerId="LiveId" clId="{5F47CBF4-BA28-4DD6-8DA4-4BC5858CBF7C}" dt="2025-07-04T10:19:49.304" v="657" actId="1035"/>
          <ac:spMkLst>
            <pc:docMk/>
            <pc:sldMk cId="0" sldId="942"/>
            <ac:spMk id="74" creationId="{00000000-0000-0000-0000-000000000000}"/>
          </ac:spMkLst>
        </pc:spChg>
        <pc:grpChg chg="del">
          <ac:chgData name="沛卓 刘" userId="e4f8034127ef563f" providerId="LiveId" clId="{5F47CBF4-BA28-4DD6-8DA4-4BC5858CBF7C}" dt="2025-07-04T10:06:38.624" v="90" actId="478"/>
          <ac:grpSpMkLst>
            <pc:docMk/>
            <pc:sldMk cId="0" sldId="942"/>
            <ac:grpSpMk id="7" creationId="{00000000-0000-0000-0000-000000000000}"/>
          </ac:grpSpMkLst>
        </pc:grpChg>
        <pc:grpChg chg="del">
          <ac:chgData name="沛卓 刘" userId="e4f8034127ef563f" providerId="LiveId" clId="{5F47CBF4-BA28-4DD6-8DA4-4BC5858CBF7C}" dt="2025-07-04T10:06:38.624" v="90" actId="478"/>
          <ac:grpSpMkLst>
            <pc:docMk/>
            <pc:sldMk cId="0" sldId="942"/>
            <ac:grpSpMk id="11" creationId="{00000000-0000-0000-0000-000000000000}"/>
          </ac:grpSpMkLst>
        </pc:grpChg>
        <pc:grpChg chg="del">
          <ac:chgData name="沛卓 刘" userId="e4f8034127ef563f" providerId="LiveId" clId="{5F47CBF4-BA28-4DD6-8DA4-4BC5858CBF7C}" dt="2025-07-04T10:06:38.624" v="90" actId="478"/>
          <ac:grpSpMkLst>
            <pc:docMk/>
            <pc:sldMk cId="0" sldId="942"/>
            <ac:grpSpMk id="82" creationId="{00000000-0000-0000-0000-000000000000}"/>
          </ac:grpSpMkLst>
        </pc:grpChg>
        <pc:grpChg chg="del">
          <ac:chgData name="沛卓 刘" userId="e4f8034127ef563f" providerId="LiveId" clId="{5F47CBF4-BA28-4DD6-8DA4-4BC5858CBF7C}" dt="2025-07-04T10:06:38.624" v="90" actId="478"/>
          <ac:grpSpMkLst>
            <pc:docMk/>
            <pc:sldMk cId="0" sldId="942"/>
            <ac:grpSpMk id="84" creationId="{00000000-0000-0000-0000-000000000000}"/>
          </ac:grpSpMkLst>
        </pc:grpChg>
        <pc:grpChg chg="del">
          <ac:chgData name="沛卓 刘" userId="e4f8034127ef563f" providerId="LiveId" clId="{5F47CBF4-BA28-4DD6-8DA4-4BC5858CBF7C}" dt="2025-07-04T10:06:38.624" v="90" actId="478"/>
          <ac:grpSpMkLst>
            <pc:docMk/>
            <pc:sldMk cId="0" sldId="942"/>
            <ac:grpSpMk id="89" creationId="{00000000-0000-0000-0000-000000000000}"/>
          </ac:grpSpMkLst>
        </pc:grpChg>
        <pc:grpChg chg="del">
          <ac:chgData name="沛卓 刘" userId="e4f8034127ef563f" providerId="LiveId" clId="{5F47CBF4-BA28-4DD6-8DA4-4BC5858CBF7C}" dt="2025-07-04T10:06:38.624" v="90" actId="478"/>
          <ac:grpSpMkLst>
            <pc:docMk/>
            <pc:sldMk cId="0" sldId="942"/>
            <ac:grpSpMk id="92" creationId="{00000000-0000-0000-0000-000000000000}"/>
          </ac:grpSpMkLst>
        </pc:grpChg>
        <pc:picChg chg="mod">
          <ac:chgData name="沛卓 刘" userId="e4f8034127ef563f" providerId="LiveId" clId="{5F47CBF4-BA28-4DD6-8DA4-4BC5858CBF7C}" dt="2025-07-04T10:19:49.304" v="657" actId="1035"/>
          <ac:picMkLst>
            <pc:docMk/>
            <pc:sldMk cId="0" sldId="942"/>
            <ac:picMk id="71" creationId="{00000000-0000-0000-0000-000000000000}"/>
          </ac:picMkLst>
        </pc:picChg>
        <pc:picChg chg="mod">
          <ac:chgData name="沛卓 刘" userId="e4f8034127ef563f" providerId="LiveId" clId="{5F47CBF4-BA28-4DD6-8DA4-4BC5858CBF7C}" dt="2025-07-04T10:19:49.304" v="657" actId="1035"/>
          <ac:picMkLst>
            <pc:docMk/>
            <pc:sldMk cId="0" sldId="942"/>
            <ac:picMk id="73" creationId="{00000000-0000-0000-0000-000000000000}"/>
          </ac:picMkLst>
        </pc:picChg>
      </pc:sldChg>
      <pc:sldChg chg="addSp delSp modSp mod modTransition modAnim">
        <pc:chgData name="沛卓 刘" userId="e4f8034127ef563f" providerId="LiveId" clId="{5F47CBF4-BA28-4DD6-8DA4-4BC5858CBF7C}" dt="2025-07-04T19:01:59.092" v="11429"/>
        <pc:sldMkLst>
          <pc:docMk/>
          <pc:sldMk cId="0" sldId="943"/>
        </pc:sldMkLst>
        <pc:spChg chg="mod">
          <ac:chgData name="沛卓 刘" userId="e4f8034127ef563f" providerId="LiveId" clId="{5F47CBF4-BA28-4DD6-8DA4-4BC5858CBF7C}" dt="2025-07-04T17:40:02.057" v="9267" actId="20577"/>
          <ac:spMkLst>
            <pc:docMk/>
            <pc:sldMk cId="0" sldId="943"/>
            <ac:spMk id="7" creationId="{00000000-0000-0000-0000-000000000000}"/>
          </ac:spMkLst>
        </pc:spChg>
        <pc:spChg chg="mod topLvl">
          <ac:chgData name="沛卓 刘" userId="e4f8034127ef563f" providerId="LiveId" clId="{5F47CBF4-BA28-4DD6-8DA4-4BC5858CBF7C}" dt="2025-07-04T17:37:52.181" v="9243" actId="20577"/>
          <ac:spMkLst>
            <pc:docMk/>
            <pc:sldMk cId="0" sldId="943"/>
            <ac:spMk id="8" creationId="{00000000-0000-0000-0000-000000000000}"/>
          </ac:spMkLst>
        </pc:spChg>
        <pc:spChg chg="add mod">
          <ac:chgData name="沛卓 刘" userId="e4f8034127ef563f" providerId="LiveId" clId="{5F47CBF4-BA28-4DD6-8DA4-4BC5858CBF7C}" dt="2025-07-04T17:44:26.151" v="9373" actId="1076"/>
          <ac:spMkLst>
            <pc:docMk/>
            <pc:sldMk cId="0" sldId="943"/>
            <ac:spMk id="21" creationId="{ECC223C3-5953-54F9-0F93-D0C2E8343754}"/>
          </ac:spMkLst>
        </pc:spChg>
        <pc:spChg chg="mod topLvl">
          <ac:chgData name="沛卓 刘" userId="e4f8034127ef563f" providerId="LiveId" clId="{5F47CBF4-BA28-4DD6-8DA4-4BC5858CBF7C}" dt="2025-07-04T17:36:32.986" v="9206" actId="1038"/>
          <ac:spMkLst>
            <pc:docMk/>
            <pc:sldMk cId="0" sldId="943"/>
            <ac:spMk id="26" creationId="{8FD78ECD-0BB0-24D1-2B40-3BB563871B82}"/>
          </ac:spMkLst>
        </pc:spChg>
        <pc:spChg chg="mod">
          <ac:chgData name="沛卓 刘" userId="e4f8034127ef563f" providerId="LiveId" clId="{5F47CBF4-BA28-4DD6-8DA4-4BC5858CBF7C}" dt="2025-07-04T17:37:09.551" v="9221" actId="208"/>
          <ac:spMkLst>
            <pc:docMk/>
            <pc:sldMk cId="0" sldId="943"/>
            <ac:spMk id="61" creationId="{00000000-0000-0000-0000-000000000000}"/>
          </ac:spMkLst>
        </pc:spChg>
        <pc:spChg chg="mod">
          <ac:chgData name="沛卓 刘" userId="e4f8034127ef563f" providerId="LiveId" clId="{5F47CBF4-BA28-4DD6-8DA4-4BC5858CBF7C}" dt="2025-07-04T17:37:30.968" v="9230" actId="14100"/>
          <ac:spMkLst>
            <pc:docMk/>
            <pc:sldMk cId="0" sldId="943"/>
            <ac:spMk id="62" creationId="{00000000-0000-0000-0000-000000000000}"/>
          </ac:spMkLst>
        </pc:spChg>
        <pc:spChg chg="mod">
          <ac:chgData name="沛卓 刘" userId="e4f8034127ef563f" providerId="LiveId" clId="{5F47CBF4-BA28-4DD6-8DA4-4BC5858CBF7C}" dt="2025-07-04T17:45:20.401" v="9380" actId="2711"/>
          <ac:spMkLst>
            <pc:docMk/>
            <pc:sldMk cId="0" sldId="943"/>
            <ac:spMk id="64" creationId="{00000000-0000-0000-0000-000000000000}"/>
          </ac:spMkLst>
        </pc:spChg>
        <pc:grpChg chg="add mod">
          <ac:chgData name="沛卓 刘" userId="e4f8034127ef563f" providerId="LiveId" clId="{5F47CBF4-BA28-4DD6-8DA4-4BC5858CBF7C}" dt="2025-07-04T17:36:32.986" v="9206" actId="1038"/>
          <ac:grpSpMkLst>
            <pc:docMk/>
            <pc:sldMk cId="0" sldId="943"/>
            <ac:grpSpMk id="32" creationId="{291E806A-2925-D494-311A-935E2F6810BB}"/>
          </ac:grpSpMkLst>
        </pc:grpChg>
        <pc:grpChg chg="mod topLvl">
          <ac:chgData name="沛卓 刘" userId="e4f8034127ef563f" providerId="LiveId" clId="{5F47CBF4-BA28-4DD6-8DA4-4BC5858CBF7C}" dt="2025-07-04T17:36:32.986" v="9206" actId="1038"/>
          <ac:grpSpMkLst>
            <pc:docMk/>
            <pc:sldMk cId="0" sldId="943"/>
            <ac:grpSpMk id="53" creationId="{DCBF5E86-A47B-2EFB-A879-AE0038C95298}"/>
          </ac:grpSpMkLst>
        </pc:grpChg>
        <pc:grpChg chg="del">
          <ac:chgData name="沛卓 刘" userId="e4f8034127ef563f" providerId="LiveId" clId="{5F47CBF4-BA28-4DD6-8DA4-4BC5858CBF7C}" dt="2025-07-04T17:04:11.270" v="8729" actId="165"/>
          <ac:grpSpMkLst>
            <pc:docMk/>
            <pc:sldMk cId="0" sldId="943"/>
            <ac:grpSpMk id="55" creationId="{79ED296B-CD55-3B3B-301D-B1C5922373F8}"/>
          </ac:grpSpMkLst>
        </pc:grpChg>
        <pc:grpChg chg="del">
          <ac:chgData name="沛卓 刘" userId="e4f8034127ef563f" providerId="LiveId" clId="{5F47CBF4-BA28-4DD6-8DA4-4BC5858CBF7C}" dt="2025-07-04T17:04:00.562" v="8728" actId="21"/>
          <ac:grpSpMkLst>
            <pc:docMk/>
            <pc:sldMk cId="0" sldId="943"/>
            <ac:grpSpMk id="56" creationId="{9532A371-7E5A-E573-C30D-B2BEC233BB56}"/>
          </ac:grpSpMkLst>
        </pc:grpChg>
        <pc:grpChg chg="del">
          <ac:chgData name="沛卓 刘" userId="e4f8034127ef563f" providerId="LiveId" clId="{5F47CBF4-BA28-4DD6-8DA4-4BC5858CBF7C}" dt="2025-07-04T17:04:00.562" v="8728" actId="21"/>
          <ac:grpSpMkLst>
            <pc:docMk/>
            <pc:sldMk cId="0" sldId="943"/>
            <ac:grpSpMk id="58" creationId="{58D8174C-0BC6-57ED-6EF2-501228690EAF}"/>
          </ac:grpSpMkLst>
        </pc:grpChg>
        <pc:picChg chg="add mod ord">
          <ac:chgData name="沛卓 刘" userId="e4f8034127ef563f" providerId="LiveId" clId="{5F47CBF4-BA28-4DD6-8DA4-4BC5858CBF7C}" dt="2025-07-04T17:43:21.127" v="9347" actId="1037"/>
          <ac:picMkLst>
            <pc:docMk/>
            <pc:sldMk cId="0" sldId="943"/>
            <ac:picMk id="3" creationId="{691EA345-4246-3BC1-644E-4F7E001B3FB9}"/>
          </ac:picMkLst>
        </pc:picChg>
        <pc:picChg chg="mod">
          <ac:chgData name="沛卓 刘" userId="e4f8034127ef563f" providerId="LiveId" clId="{5F47CBF4-BA28-4DD6-8DA4-4BC5858CBF7C}" dt="2025-07-04T17:43:54.818" v="9362" actId="408"/>
          <ac:picMkLst>
            <pc:docMk/>
            <pc:sldMk cId="0" sldId="943"/>
            <ac:picMk id="5" creationId="{858239CF-AC44-307E-2082-03768755DA3D}"/>
          </ac:picMkLst>
        </pc:picChg>
        <pc:picChg chg="del">
          <ac:chgData name="沛卓 刘" userId="e4f8034127ef563f" providerId="LiveId" clId="{5F47CBF4-BA28-4DD6-8DA4-4BC5858CBF7C}" dt="2025-07-04T19:01:58.373" v="11428" actId="478"/>
          <ac:picMkLst>
            <pc:docMk/>
            <pc:sldMk cId="0" sldId="943"/>
            <ac:picMk id="6" creationId="{00000000-0000-0000-0000-000000000000}"/>
          </ac:picMkLst>
        </pc:picChg>
        <pc:picChg chg="add mod">
          <ac:chgData name="沛卓 刘" userId="e4f8034127ef563f" providerId="LiveId" clId="{5F47CBF4-BA28-4DD6-8DA4-4BC5858CBF7C}" dt="2025-07-04T17:36:09.934" v="9196" actId="164"/>
          <ac:picMkLst>
            <pc:docMk/>
            <pc:sldMk cId="0" sldId="943"/>
            <ac:picMk id="13" creationId="{ACD0C2C5-65BF-0D7E-458A-8FA644AA0176}"/>
          </ac:picMkLst>
        </pc:picChg>
        <pc:picChg chg="mod">
          <ac:chgData name="沛卓 刘" userId="e4f8034127ef563f" providerId="LiveId" clId="{5F47CBF4-BA28-4DD6-8DA4-4BC5858CBF7C}" dt="2025-07-04T17:43:54.818" v="9362" actId="408"/>
          <ac:picMkLst>
            <pc:docMk/>
            <pc:sldMk cId="0" sldId="943"/>
            <ac:picMk id="14" creationId="{7EA2E144-1852-998E-69FA-85FBF494F715}"/>
          </ac:picMkLst>
        </pc:picChg>
        <pc:picChg chg="add mod">
          <ac:chgData name="沛卓 刘" userId="e4f8034127ef563f" providerId="LiveId" clId="{5F47CBF4-BA28-4DD6-8DA4-4BC5858CBF7C}" dt="2025-07-04T17:43:29.380" v="9348" actId="408"/>
          <ac:picMkLst>
            <pc:docMk/>
            <pc:sldMk cId="0" sldId="943"/>
            <ac:picMk id="16" creationId="{ADA1DF02-CAAE-D3E8-ADA4-1B8E4B28414C}"/>
          </ac:picMkLst>
        </pc:picChg>
        <pc:picChg chg="mod">
          <ac:chgData name="沛卓 刘" userId="e4f8034127ef563f" providerId="LiveId" clId="{5F47CBF4-BA28-4DD6-8DA4-4BC5858CBF7C}" dt="2025-07-04T17:43:54.818" v="9362" actId="408"/>
          <ac:picMkLst>
            <pc:docMk/>
            <pc:sldMk cId="0" sldId="943"/>
            <ac:picMk id="17" creationId="{6683355A-E21C-3CAD-E0DC-C7D629048363}"/>
          </ac:picMkLst>
        </pc:picChg>
        <pc:picChg chg="mod">
          <ac:chgData name="沛卓 刘" userId="e4f8034127ef563f" providerId="LiveId" clId="{5F47CBF4-BA28-4DD6-8DA4-4BC5858CBF7C}" dt="2025-07-04T17:43:54.818" v="9362" actId="408"/>
          <ac:picMkLst>
            <pc:docMk/>
            <pc:sldMk cId="0" sldId="943"/>
            <ac:picMk id="19" creationId="{EE54E762-0E25-DBEA-247A-FB4322960B7C}"/>
          </ac:picMkLst>
        </pc:picChg>
        <pc:picChg chg="add mod ord">
          <ac:chgData name="沛卓 刘" userId="e4f8034127ef563f" providerId="LiveId" clId="{5F47CBF4-BA28-4DD6-8DA4-4BC5858CBF7C}" dt="2025-07-04T17:43:29.380" v="9348" actId="408"/>
          <ac:picMkLst>
            <pc:docMk/>
            <pc:sldMk cId="0" sldId="943"/>
            <ac:picMk id="20" creationId="{8D70F10E-B33C-53F9-A75B-2835ABBB67A9}"/>
          </ac:picMkLst>
        </pc:picChg>
        <pc:picChg chg="mod">
          <ac:chgData name="沛卓 刘" userId="e4f8034127ef563f" providerId="LiveId" clId="{5F47CBF4-BA28-4DD6-8DA4-4BC5858CBF7C}" dt="2025-07-04T17:04:11.270" v="8729" actId="165"/>
          <ac:picMkLst>
            <pc:docMk/>
            <pc:sldMk cId="0" sldId="943"/>
            <ac:picMk id="23" creationId="{F05309FB-BD45-B69D-EE19-0876AACAD304}"/>
          </ac:picMkLst>
        </pc:picChg>
        <pc:picChg chg="mod">
          <ac:chgData name="沛卓 刘" userId="e4f8034127ef563f" providerId="LiveId" clId="{5F47CBF4-BA28-4DD6-8DA4-4BC5858CBF7C}" dt="2025-07-04T17:44:29.058" v="9374" actId="1035"/>
          <ac:picMkLst>
            <pc:docMk/>
            <pc:sldMk cId="0" sldId="943"/>
            <ac:picMk id="25" creationId="{9E604E09-9E60-2874-9BA3-EA7D3FDF7FB2}"/>
          </ac:picMkLst>
        </pc:picChg>
        <pc:picChg chg="add mod">
          <ac:chgData name="沛卓 刘" userId="e4f8034127ef563f" providerId="LiveId" clId="{5F47CBF4-BA28-4DD6-8DA4-4BC5858CBF7C}" dt="2025-07-04T17:35:55.031" v="9191"/>
          <ac:picMkLst>
            <pc:docMk/>
            <pc:sldMk cId="0" sldId="943"/>
            <ac:picMk id="30" creationId="{A4137D38-C6C4-1D76-3876-B2EFFAE07E3E}"/>
          </ac:picMkLst>
        </pc:picChg>
        <pc:picChg chg="add mod">
          <ac:chgData name="沛卓 刘" userId="e4f8034127ef563f" providerId="LiveId" clId="{5F47CBF4-BA28-4DD6-8DA4-4BC5858CBF7C}" dt="2025-07-04T19:01:59.092" v="11429"/>
          <ac:picMkLst>
            <pc:docMk/>
            <pc:sldMk cId="0" sldId="943"/>
            <ac:picMk id="34" creationId="{58203151-FCFD-3362-2AE2-C3E37A1A4A23}"/>
          </ac:picMkLst>
        </pc:picChg>
        <pc:picChg chg="add mod">
          <ac:chgData name="沛卓 刘" userId="e4f8034127ef563f" providerId="LiveId" clId="{5F47CBF4-BA28-4DD6-8DA4-4BC5858CBF7C}" dt="2025-07-04T19:01:59.092" v="11429"/>
          <ac:picMkLst>
            <pc:docMk/>
            <pc:sldMk cId="0" sldId="943"/>
            <ac:picMk id="35" creationId="{60BD10D1-8440-4760-00C1-E01D3539E497}"/>
          </ac:picMkLst>
        </pc:picChg>
        <pc:picChg chg="del">
          <ac:chgData name="沛卓 刘" userId="e4f8034127ef563f" providerId="LiveId" clId="{5F47CBF4-BA28-4DD6-8DA4-4BC5858CBF7C}" dt="2025-07-04T19:01:58.373" v="11428" actId="478"/>
          <ac:picMkLst>
            <pc:docMk/>
            <pc:sldMk cId="0" sldId="943"/>
            <ac:picMk id="10242" creationId="{00000000-0000-0000-0000-000000000000}"/>
          </ac:picMkLst>
        </pc:picChg>
        <pc:cxnChg chg="add mod">
          <ac:chgData name="沛卓 刘" userId="e4f8034127ef563f" providerId="LiveId" clId="{5F47CBF4-BA28-4DD6-8DA4-4BC5858CBF7C}" dt="2025-07-04T17:42:37.976" v="9339" actId="1076"/>
          <ac:cxnSpMkLst>
            <pc:docMk/>
            <pc:sldMk cId="0" sldId="943"/>
            <ac:cxnSpMk id="24" creationId="{E46A268A-897D-C660-F43F-03ED0F24FF38}"/>
          </ac:cxnSpMkLst>
        </pc:cxnChg>
      </pc:sldChg>
      <pc:sldChg chg="addSp delSp modSp mod modTransition modAnim">
        <pc:chgData name="沛卓 刘" userId="e4f8034127ef563f" providerId="LiveId" clId="{5F47CBF4-BA28-4DD6-8DA4-4BC5858CBF7C}" dt="2025-07-04T19:02:09.471" v="11433"/>
        <pc:sldMkLst>
          <pc:docMk/>
          <pc:sldMk cId="0" sldId="944"/>
        </pc:sldMkLst>
        <pc:spChg chg="add mod">
          <ac:chgData name="沛卓 刘" userId="e4f8034127ef563f" providerId="LiveId" clId="{5F47CBF4-BA28-4DD6-8DA4-4BC5858CBF7C}" dt="2025-07-04T17:46:30.794" v="9443"/>
          <ac:spMkLst>
            <pc:docMk/>
            <pc:sldMk cId="0" sldId="944"/>
            <ac:spMk id="2" creationId="{95C11D46-3477-9981-F252-8D3F7C05A8B6}"/>
          </ac:spMkLst>
        </pc:spChg>
        <pc:spChg chg="mod">
          <ac:chgData name="沛卓 刘" userId="e4f8034127ef563f" providerId="LiveId" clId="{5F47CBF4-BA28-4DD6-8DA4-4BC5858CBF7C}" dt="2025-07-04T18:49:20.031" v="10991" actId="14100"/>
          <ac:spMkLst>
            <pc:docMk/>
            <pc:sldMk cId="0" sldId="944"/>
            <ac:spMk id="3" creationId="{00000000-0000-0000-0000-000000000000}"/>
          </ac:spMkLst>
        </pc:spChg>
        <pc:spChg chg="mod">
          <ac:chgData name="沛卓 刘" userId="e4f8034127ef563f" providerId="LiveId" clId="{5F47CBF4-BA28-4DD6-8DA4-4BC5858CBF7C}" dt="2025-07-04T17:46:56.304" v="9449" actId="20577"/>
          <ac:spMkLst>
            <pc:docMk/>
            <pc:sldMk cId="0" sldId="944"/>
            <ac:spMk id="7" creationId="{00000000-0000-0000-0000-000000000000}"/>
          </ac:spMkLst>
        </pc:spChg>
        <pc:spChg chg="add mod">
          <ac:chgData name="沛卓 刘" userId="e4f8034127ef563f" providerId="LiveId" clId="{5F47CBF4-BA28-4DD6-8DA4-4BC5858CBF7C}" dt="2025-07-04T17:46:30.794" v="9443"/>
          <ac:spMkLst>
            <pc:docMk/>
            <pc:sldMk cId="0" sldId="944"/>
            <ac:spMk id="8" creationId="{4D095B19-8E2D-0EF6-A5BA-D2B9843B1689}"/>
          </ac:spMkLst>
        </pc:spChg>
        <pc:spChg chg="add del mod">
          <ac:chgData name="沛卓 刘" userId="e4f8034127ef563f" providerId="LiveId" clId="{5F47CBF4-BA28-4DD6-8DA4-4BC5858CBF7C}" dt="2025-07-04T17:47:32.274" v="9522" actId="478"/>
          <ac:spMkLst>
            <pc:docMk/>
            <pc:sldMk cId="0" sldId="944"/>
            <ac:spMk id="9" creationId="{00000000-0000-0000-0000-000000000000}"/>
          </ac:spMkLst>
        </pc:spChg>
        <pc:spChg chg="del">
          <ac:chgData name="沛卓 刘" userId="e4f8034127ef563f" providerId="LiveId" clId="{5F47CBF4-BA28-4DD6-8DA4-4BC5858CBF7C}" dt="2025-07-04T17:47:39.181" v="9523" actId="478"/>
          <ac:spMkLst>
            <pc:docMk/>
            <pc:sldMk cId="0" sldId="944"/>
            <ac:spMk id="10" creationId="{00000000-0000-0000-0000-000000000000}"/>
          </ac:spMkLst>
        </pc:spChg>
        <pc:spChg chg="del mod">
          <ac:chgData name="沛卓 刘" userId="e4f8034127ef563f" providerId="LiveId" clId="{5F47CBF4-BA28-4DD6-8DA4-4BC5858CBF7C}" dt="2025-07-04T17:51:26.460" v="9713" actId="478"/>
          <ac:spMkLst>
            <pc:docMk/>
            <pc:sldMk cId="0" sldId="944"/>
            <ac:spMk id="11" creationId="{00000000-0000-0000-0000-000000000000}"/>
          </ac:spMkLst>
        </pc:spChg>
        <pc:spChg chg="add mod">
          <ac:chgData name="沛卓 刘" userId="e4f8034127ef563f" providerId="LiveId" clId="{5F47CBF4-BA28-4DD6-8DA4-4BC5858CBF7C}" dt="2025-07-04T17:46:30.794" v="9443"/>
          <ac:spMkLst>
            <pc:docMk/>
            <pc:sldMk cId="0" sldId="944"/>
            <ac:spMk id="13" creationId="{9F7C2713-5E72-8824-16A2-CB5515A176B1}"/>
          </ac:spMkLst>
        </pc:spChg>
        <pc:spChg chg="add mod">
          <ac:chgData name="沛卓 刘" userId="e4f8034127ef563f" providerId="LiveId" clId="{5F47CBF4-BA28-4DD6-8DA4-4BC5858CBF7C}" dt="2025-07-04T17:46:34.333" v="9444" actId="20577"/>
          <ac:spMkLst>
            <pc:docMk/>
            <pc:sldMk cId="0" sldId="944"/>
            <ac:spMk id="15" creationId="{5C875B90-2E9E-C8E8-BE23-D9F8A0CC9D66}"/>
          </ac:spMkLst>
        </pc:spChg>
        <pc:spChg chg="add mod">
          <ac:chgData name="沛卓 刘" userId="e4f8034127ef563f" providerId="LiveId" clId="{5F47CBF4-BA28-4DD6-8DA4-4BC5858CBF7C}" dt="2025-07-04T18:38:06.028" v="9984" actId="20577"/>
          <ac:spMkLst>
            <pc:docMk/>
            <pc:sldMk cId="0" sldId="944"/>
            <ac:spMk id="30" creationId="{59E4481F-4FD5-9596-DBBF-31CEB7061688}"/>
          </ac:spMkLst>
        </pc:spChg>
        <pc:spChg chg="del">
          <ac:chgData name="沛卓 刘" userId="e4f8034127ef563f" providerId="LiveId" clId="{5F47CBF4-BA28-4DD6-8DA4-4BC5858CBF7C}" dt="2025-07-04T17:46:28.220" v="9441" actId="478"/>
          <ac:spMkLst>
            <pc:docMk/>
            <pc:sldMk cId="0" sldId="944"/>
            <ac:spMk id="61" creationId="{00000000-0000-0000-0000-000000000000}"/>
          </ac:spMkLst>
        </pc:spChg>
        <pc:spChg chg="del">
          <ac:chgData name="沛卓 刘" userId="e4f8034127ef563f" providerId="LiveId" clId="{5F47CBF4-BA28-4DD6-8DA4-4BC5858CBF7C}" dt="2025-07-04T17:46:28.220" v="9441" actId="478"/>
          <ac:spMkLst>
            <pc:docMk/>
            <pc:sldMk cId="0" sldId="944"/>
            <ac:spMk id="62" creationId="{00000000-0000-0000-0000-000000000000}"/>
          </ac:spMkLst>
        </pc:spChg>
        <pc:spChg chg="del">
          <ac:chgData name="沛卓 刘" userId="e4f8034127ef563f" providerId="LiveId" clId="{5F47CBF4-BA28-4DD6-8DA4-4BC5858CBF7C}" dt="2025-07-04T17:46:30.420" v="9442" actId="478"/>
          <ac:spMkLst>
            <pc:docMk/>
            <pc:sldMk cId="0" sldId="944"/>
            <ac:spMk id="63" creationId="{00000000-0000-0000-0000-000000000000}"/>
          </ac:spMkLst>
        </pc:spChg>
        <pc:spChg chg="del">
          <ac:chgData name="沛卓 刘" userId="e4f8034127ef563f" providerId="LiveId" clId="{5F47CBF4-BA28-4DD6-8DA4-4BC5858CBF7C}" dt="2025-07-04T17:46:28.220" v="9441" actId="478"/>
          <ac:spMkLst>
            <pc:docMk/>
            <pc:sldMk cId="0" sldId="944"/>
            <ac:spMk id="72" creationId="{00000000-0000-0000-0000-000000000000}"/>
          </ac:spMkLst>
        </pc:spChg>
        <pc:picChg chg="del mod">
          <ac:chgData name="沛卓 刘" userId="e4f8034127ef563f" providerId="LiveId" clId="{5F47CBF4-BA28-4DD6-8DA4-4BC5858CBF7C}" dt="2025-07-04T17:47:19.497" v="9518" actId="478"/>
          <ac:picMkLst>
            <pc:docMk/>
            <pc:sldMk cId="0" sldId="944"/>
            <ac:picMk id="5" creationId="{44EF4BE4-DEA5-9CD3-AEF5-497E5AD02DBB}"/>
          </ac:picMkLst>
        </pc:picChg>
        <pc:picChg chg="del">
          <ac:chgData name="沛卓 刘" userId="e4f8034127ef563f" providerId="LiveId" clId="{5F47CBF4-BA28-4DD6-8DA4-4BC5858CBF7C}" dt="2025-07-04T19:02:09.076" v="11432" actId="478"/>
          <ac:picMkLst>
            <pc:docMk/>
            <pc:sldMk cId="0" sldId="944"/>
            <ac:picMk id="6" creationId="{00000000-0000-0000-0000-000000000000}"/>
          </ac:picMkLst>
        </pc:picChg>
        <pc:picChg chg="del mod">
          <ac:chgData name="沛卓 刘" userId="e4f8034127ef563f" providerId="LiveId" clId="{5F47CBF4-BA28-4DD6-8DA4-4BC5858CBF7C}" dt="2025-07-04T17:48:23.659" v="9588" actId="478"/>
          <ac:picMkLst>
            <pc:docMk/>
            <pc:sldMk cId="0" sldId="944"/>
            <ac:picMk id="12" creationId="{25BE2C12-A9F9-DB0F-5A1B-5D3EA25515E4}"/>
          </ac:picMkLst>
        </pc:picChg>
        <pc:picChg chg="del mod">
          <ac:chgData name="沛卓 刘" userId="e4f8034127ef563f" providerId="LiveId" clId="{5F47CBF4-BA28-4DD6-8DA4-4BC5858CBF7C}" dt="2025-07-04T17:47:19.497" v="9518" actId="478"/>
          <ac:picMkLst>
            <pc:docMk/>
            <pc:sldMk cId="0" sldId="944"/>
            <ac:picMk id="14" creationId="{53504374-F8C0-8215-A6F8-5C923C623AE0}"/>
          </ac:picMkLst>
        </pc:picChg>
        <pc:picChg chg="add del mod">
          <ac:chgData name="沛卓 刘" userId="e4f8034127ef563f" providerId="LiveId" clId="{5F47CBF4-BA28-4DD6-8DA4-4BC5858CBF7C}" dt="2025-07-04T17:47:02.231" v="9452" actId="478"/>
          <ac:picMkLst>
            <pc:docMk/>
            <pc:sldMk cId="0" sldId="944"/>
            <ac:picMk id="16" creationId="{FBE6B824-7443-B93A-4DA6-5E29A49873D4}"/>
          </ac:picMkLst>
        </pc:picChg>
        <pc:picChg chg="add del mod">
          <ac:chgData name="沛卓 刘" userId="e4f8034127ef563f" providerId="LiveId" clId="{5F47CBF4-BA28-4DD6-8DA4-4BC5858CBF7C}" dt="2025-07-04T17:47:02.231" v="9452" actId="478"/>
          <ac:picMkLst>
            <pc:docMk/>
            <pc:sldMk cId="0" sldId="944"/>
            <ac:picMk id="17" creationId="{D3EBF751-5DD5-6CCB-43E8-1305B73542A2}"/>
          </ac:picMkLst>
        </pc:picChg>
        <pc:picChg chg="del mod">
          <ac:chgData name="沛卓 刘" userId="e4f8034127ef563f" providerId="LiveId" clId="{5F47CBF4-BA28-4DD6-8DA4-4BC5858CBF7C}" dt="2025-07-04T17:47:19.497" v="9518" actId="478"/>
          <ac:picMkLst>
            <pc:docMk/>
            <pc:sldMk cId="0" sldId="944"/>
            <ac:picMk id="18" creationId="{BA3C5223-5A1C-A87D-2C2B-05264E11EFF6}"/>
          </ac:picMkLst>
        </pc:picChg>
        <pc:picChg chg="add mod">
          <ac:chgData name="沛卓 刘" userId="e4f8034127ef563f" providerId="LiveId" clId="{5F47CBF4-BA28-4DD6-8DA4-4BC5858CBF7C}" dt="2025-07-04T18:41:21.119" v="10348" actId="1076"/>
          <ac:picMkLst>
            <pc:docMk/>
            <pc:sldMk cId="0" sldId="944"/>
            <ac:picMk id="20" creationId="{8033CAB3-CEED-5444-8D7F-3E64D8D86B1C}"/>
          </ac:picMkLst>
        </pc:picChg>
        <pc:picChg chg="add del">
          <ac:chgData name="沛卓 刘" userId="e4f8034127ef563f" providerId="LiveId" clId="{5F47CBF4-BA28-4DD6-8DA4-4BC5858CBF7C}" dt="2025-07-04T17:47:04.392" v="9453" actId="478"/>
          <ac:picMkLst>
            <pc:docMk/>
            <pc:sldMk cId="0" sldId="944"/>
            <ac:picMk id="21" creationId="{D776A082-993B-9F25-64B5-E31DFA101524}"/>
          </ac:picMkLst>
        </pc:picChg>
        <pc:picChg chg="add del">
          <ac:chgData name="沛卓 刘" userId="e4f8034127ef563f" providerId="LiveId" clId="{5F47CBF4-BA28-4DD6-8DA4-4BC5858CBF7C}" dt="2025-07-04T17:47:02.231" v="9452" actId="478"/>
          <ac:picMkLst>
            <pc:docMk/>
            <pc:sldMk cId="0" sldId="944"/>
            <ac:picMk id="23" creationId="{79FE62FF-86B1-EE84-0288-ECCF553FA048}"/>
          </ac:picMkLst>
        </pc:picChg>
        <pc:picChg chg="add mod modCrop">
          <ac:chgData name="沛卓 刘" userId="e4f8034127ef563f" providerId="LiveId" clId="{5F47CBF4-BA28-4DD6-8DA4-4BC5858CBF7C}" dt="2025-07-04T18:48:31.029" v="10954" actId="1038"/>
          <ac:picMkLst>
            <pc:docMk/>
            <pc:sldMk cId="0" sldId="944"/>
            <ac:picMk id="24" creationId="{24EAEA23-D42A-5D18-69F3-2BC21D00DD60}"/>
          </ac:picMkLst>
        </pc:picChg>
        <pc:picChg chg="add del">
          <ac:chgData name="沛卓 刘" userId="e4f8034127ef563f" providerId="LiveId" clId="{5F47CBF4-BA28-4DD6-8DA4-4BC5858CBF7C}" dt="2025-07-04T17:47:04.392" v="9453" actId="478"/>
          <ac:picMkLst>
            <pc:docMk/>
            <pc:sldMk cId="0" sldId="944"/>
            <ac:picMk id="25" creationId="{48F5A8EB-3594-BBE9-7FFF-102039087416}"/>
          </ac:picMkLst>
        </pc:picChg>
        <pc:picChg chg="add del">
          <ac:chgData name="沛卓 刘" userId="e4f8034127ef563f" providerId="LiveId" clId="{5F47CBF4-BA28-4DD6-8DA4-4BC5858CBF7C}" dt="2025-07-04T17:47:02.231" v="9452" actId="478"/>
          <ac:picMkLst>
            <pc:docMk/>
            <pc:sldMk cId="0" sldId="944"/>
            <ac:picMk id="27" creationId="{111B0F8E-BFC1-0E89-13FD-99112056ABC3}"/>
          </ac:picMkLst>
        </pc:picChg>
        <pc:picChg chg="add mod">
          <ac:chgData name="沛卓 刘" userId="e4f8034127ef563f" providerId="LiveId" clId="{5F47CBF4-BA28-4DD6-8DA4-4BC5858CBF7C}" dt="2025-07-04T18:49:25.210" v="10992" actId="1076"/>
          <ac:picMkLst>
            <pc:docMk/>
            <pc:sldMk cId="0" sldId="944"/>
            <ac:picMk id="29" creationId="{2706F01E-1430-0712-126F-55AC5EDB09C4}"/>
          </ac:picMkLst>
        </pc:picChg>
        <pc:picChg chg="add mod">
          <ac:chgData name="沛卓 刘" userId="e4f8034127ef563f" providerId="LiveId" clId="{5F47CBF4-BA28-4DD6-8DA4-4BC5858CBF7C}" dt="2025-07-04T19:02:09.471" v="11433"/>
          <ac:picMkLst>
            <pc:docMk/>
            <pc:sldMk cId="0" sldId="944"/>
            <ac:picMk id="32" creationId="{CE4E3A64-DD9A-7FC8-1EE7-F44C66A866E8}"/>
          </ac:picMkLst>
        </pc:picChg>
        <pc:picChg chg="add mod">
          <ac:chgData name="沛卓 刘" userId="e4f8034127ef563f" providerId="LiveId" clId="{5F47CBF4-BA28-4DD6-8DA4-4BC5858CBF7C}" dt="2025-07-04T19:02:09.471" v="11433"/>
          <ac:picMkLst>
            <pc:docMk/>
            <pc:sldMk cId="0" sldId="944"/>
            <ac:picMk id="33" creationId="{B970EB61-3A25-060A-3328-581E9A5AB771}"/>
          </ac:picMkLst>
        </pc:picChg>
        <pc:picChg chg="add del mod">
          <ac:chgData name="沛卓 刘" userId="e4f8034127ef563f" providerId="LiveId" clId="{5F47CBF4-BA28-4DD6-8DA4-4BC5858CBF7C}" dt="2025-07-04T17:51:40.921" v="9718" actId="1076"/>
          <ac:picMkLst>
            <pc:docMk/>
            <pc:sldMk cId="0" sldId="944"/>
            <ac:picMk id="36" creationId="{69AA883F-0F0D-8F7A-A6DC-60A76D1AA240}"/>
          </ac:picMkLst>
        </pc:picChg>
        <pc:picChg chg="add del mod">
          <ac:chgData name="沛卓 刘" userId="e4f8034127ef563f" providerId="LiveId" clId="{5F47CBF4-BA28-4DD6-8DA4-4BC5858CBF7C}" dt="2025-07-04T18:48:28.500" v="10952" actId="1038"/>
          <ac:picMkLst>
            <pc:docMk/>
            <pc:sldMk cId="0" sldId="944"/>
            <ac:picMk id="43" creationId="{EEA2828E-0651-C02C-0665-4F43A2FDDD6E}"/>
          </ac:picMkLst>
        </pc:picChg>
        <pc:picChg chg="del">
          <ac:chgData name="沛卓 刘" userId="e4f8034127ef563f" providerId="LiveId" clId="{5F47CBF4-BA28-4DD6-8DA4-4BC5858CBF7C}" dt="2025-07-04T19:02:09.076" v="11432" actId="478"/>
          <ac:picMkLst>
            <pc:docMk/>
            <pc:sldMk cId="0" sldId="944"/>
            <ac:picMk id="10242" creationId="{00000000-0000-0000-0000-000000000000}"/>
          </ac:picMkLst>
        </pc:picChg>
        <pc:cxnChg chg="add mod">
          <ac:chgData name="沛卓 刘" userId="e4f8034127ef563f" providerId="LiveId" clId="{5F47CBF4-BA28-4DD6-8DA4-4BC5858CBF7C}" dt="2025-07-04T18:48:38.751" v="10974" actId="1038"/>
          <ac:cxnSpMkLst>
            <pc:docMk/>
            <pc:sldMk cId="0" sldId="944"/>
            <ac:cxnSpMk id="31" creationId="{C2B5A265-1827-9E76-3144-F7463BF60255}"/>
          </ac:cxnSpMkLst>
        </pc:cxnChg>
      </pc:sldChg>
      <pc:sldChg chg="addSp modSp mod modTransition">
        <pc:chgData name="沛卓 刘" userId="e4f8034127ef563f" providerId="LiveId" clId="{5F47CBF4-BA28-4DD6-8DA4-4BC5858CBF7C}" dt="2025-07-04T19:36:09.794" v="13283" actId="20577"/>
        <pc:sldMkLst>
          <pc:docMk/>
          <pc:sldMk cId="1983790837" sldId="947"/>
        </pc:sldMkLst>
        <pc:spChg chg="mod">
          <ac:chgData name="沛卓 刘" userId="e4f8034127ef563f" providerId="LiveId" clId="{5F47CBF4-BA28-4DD6-8DA4-4BC5858CBF7C}" dt="2025-07-04T19:23:24.610" v="13239" actId="1036"/>
          <ac:spMkLst>
            <pc:docMk/>
            <pc:sldMk cId="1983790837" sldId="947"/>
            <ac:spMk id="2" creationId="{2D63B94F-0D04-D379-112C-A437AA052796}"/>
          </ac:spMkLst>
        </pc:spChg>
        <pc:spChg chg="mod">
          <ac:chgData name="沛卓 刘" userId="e4f8034127ef563f" providerId="LiveId" clId="{5F47CBF4-BA28-4DD6-8DA4-4BC5858CBF7C}" dt="2025-07-04T17:00:53.807" v="8659" actId="1036"/>
          <ac:spMkLst>
            <pc:docMk/>
            <pc:sldMk cId="1983790837" sldId="947"/>
            <ac:spMk id="7" creationId="{0C9779BA-D531-398C-4D19-358CF4139C2E}"/>
          </ac:spMkLst>
        </pc:spChg>
        <pc:spChg chg="mod">
          <ac:chgData name="沛卓 刘" userId="e4f8034127ef563f" providerId="LiveId" clId="{5F47CBF4-BA28-4DD6-8DA4-4BC5858CBF7C}" dt="2025-07-04T19:36:09.794" v="13283" actId="20577"/>
          <ac:spMkLst>
            <pc:docMk/>
            <pc:sldMk cId="1983790837" sldId="947"/>
            <ac:spMk id="8" creationId="{F4402E55-0494-C723-3DAF-304AFA02AC78}"/>
          </ac:spMkLst>
        </pc:spChg>
        <pc:spChg chg="mod">
          <ac:chgData name="沛卓 刘" userId="e4f8034127ef563f" providerId="LiveId" clId="{5F47CBF4-BA28-4DD6-8DA4-4BC5858CBF7C}" dt="2025-07-04T19:23:24.230" v="13238" actId="14100"/>
          <ac:spMkLst>
            <pc:docMk/>
            <pc:sldMk cId="1983790837" sldId="947"/>
            <ac:spMk id="11" creationId="{B63CE819-F774-50CE-2B54-1B0A4ABC52A3}"/>
          </ac:spMkLst>
        </pc:spChg>
        <pc:spChg chg="mod">
          <ac:chgData name="沛卓 刘" userId="e4f8034127ef563f" providerId="LiveId" clId="{5F47CBF4-BA28-4DD6-8DA4-4BC5858CBF7C}" dt="2025-07-04T19:23:24.610" v="13239" actId="1036"/>
          <ac:spMkLst>
            <pc:docMk/>
            <pc:sldMk cId="1983790837" sldId="947"/>
            <ac:spMk id="12" creationId="{70912D56-5C82-4B37-6A7B-90C86267BD13}"/>
          </ac:spMkLst>
        </pc:spChg>
        <pc:spChg chg="mod">
          <ac:chgData name="沛卓 刘" userId="e4f8034127ef563f" providerId="LiveId" clId="{5F47CBF4-BA28-4DD6-8DA4-4BC5858CBF7C}" dt="2025-07-04T19:18:58.122" v="12957" actId="1035"/>
          <ac:spMkLst>
            <pc:docMk/>
            <pc:sldMk cId="1983790837" sldId="947"/>
            <ac:spMk id="14" creationId="{A541D4ED-4F1F-7B2D-06E6-DCFF93595174}"/>
          </ac:spMkLst>
        </pc:spChg>
        <pc:spChg chg="mod">
          <ac:chgData name="沛卓 刘" userId="e4f8034127ef563f" providerId="LiveId" clId="{5F47CBF4-BA28-4DD6-8DA4-4BC5858CBF7C}" dt="2025-07-04T19:18:58.122" v="12957" actId="1035"/>
          <ac:spMkLst>
            <pc:docMk/>
            <pc:sldMk cId="1983790837" sldId="947"/>
            <ac:spMk id="16" creationId="{F17F69C4-06B5-B234-FDAF-575B79A7E766}"/>
          </ac:spMkLst>
        </pc:spChg>
        <pc:cxnChg chg="mod">
          <ac:chgData name="沛卓 刘" userId="e4f8034127ef563f" providerId="LiveId" clId="{5F47CBF4-BA28-4DD6-8DA4-4BC5858CBF7C}" dt="2025-07-04T19:23:24.610" v="13239" actId="1036"/>
          <ac:cxnSpMkLst>
            <pc:docMk/>
            <pc:sldMk cId="1983790837" sldId="947"/>
            <ac:cxnSpMk id="4" creationId="{F3E318AA-488B-9630-48C2-1E98CFBC55DF}"/>
          </ac:cxnSpMkLst>
        </pc:cxnChg>
        <pc:cxnChg chg="add mod">
          <ac:chgData name="沛卓 刘" userId="e4f8034127ef563f" providerId="LiveId" clId="{5F47CBF4-BA28-4DD6-8DA4-4BC5858CBF7C}" dt="2025-07-04T19:13:45.941" v="12517"/>
          <ac:cxnSpMkLst>
            <pc:docMk/>
            <pc:sldMk cId="1983790837" sldId="947"/>
            <ac:cxnSpMk id="9" creationId="{C81701D7-FEE7-25CF-83DF-F67BB8016F3C}"/>
          </ac:cxnSpMkLst>
        </pc:cxnChg>
        <pc:cxnChg chg="mod">
          <ac:chgData name="沛卓 刘" userId="e4f8034127ef563f" providerId="LiveId" clId="{5F47CBF4-BA28-4DD6-8DA4-4BC5858CBF7C}" dt="2025-07-04T19:18:58.122" v="12957" actId="1035"/>
          <ac:cxnSpMkLst>
            <pc:docMk/>
            <pc:sldMk cId="1983790837" sldId="947"/>
            <ac:cxnSpMk id="15" creationId="{244C2E3D-59C1-E4CE-A736-02C692FA496E}"/>
          </ac:cxnSpMkLst>
        </pc:cxnChg>
      </pc:sldChg>
      <pc:sldChg chg="del">
        <pc:chgData name="沛卓 刘" userId="e4f8034127ef563f" providerId="LiveId" clId="{5F47CBF4-BA28-4DD6-8DA4-4BC5858CBF7C}" dt="2025-07-04T10:03:18.336" v="16" actId="2696"/>
        <pc:sldMkLst>
          <pc:docMk/>
          <pc:sldMk cId="2866480533" sldId="948"/>
        </pc:sldMkLst>
      </pc:sldChg>
      <pc:sldChg chg="addSp delSp modSp mod modAnim">
        <pc:chgData name="沛卓 刘" userId="e4f8034127ef563f" providerId="LiveId" clId="{5F47CBF4-BA28-4DD6-8DA4-4BC5858CBF7C}" dt="2025-07-04T19:57:14.901" v="13536" actId="1038"/>
        <pc:sldMkLst>
          <pc:docMk/>
          <pc:sldMk cId="691442047" sldId="950"/>
        </pc:sldMkLst>
        <pc:spChg chg="mod">
          <ac:chgData name="沛卓 刘" userId="e4f8034127ef563f" providerId="LiveId" clId="{5F47CBF4-BA28-4DD6-8DA4-4BC5858CBF7C}" dt="2025-07-04T14:58:00.288" v="5999"/>
          <ac:spMkLst>
            <pc:docMk/>
            <pc:sldMk cId="691442047" sldId="950"/>
            <ac:spMk id="8" creationId="{BCB6C9B5-77AC-A1EE-0E67-1109D2A11001}"/>
          </ac:spMkLst>
        </pc:spChg>
        <pc:spChg chg="add mod">
          <ac:chgData name="沛卓 刘" userId="e4f8034127ef563f" providerId="LiveId" clId="{5F47CBF4-BA28-4DD6-8DA4-4BC5858CBF7C}" dt="2025-07-04T15:01:04.020" v="6062"/>
          <ac:spMkLst>
            <pc:docMk/>
            <pc:sldMk cId="691442047" sldId="950"/>
            <ac:spMk id="14" creationId="{7CE8A369-4147-2834-AC68-E30CD98DCC63}"/>
          </ac:spMkLst>
        </pc:spChg>
        <pc:spChg chg="add mod topLvl">
          <ac:chgData name="沛卓 刘" userId="e4f8034127ef563f" providerId="LiveId" clId="{5F47CBF4-BA28-4DD6-8DA4-4BC5858CBF7C}" dt="2025-07-04T18:57:26.692" v="11291" actId="1036"/>
          <ac:spMkLst>
            <pc:docMk/>
            <pc:sldMk cId="691442047" sldId="950"/>
            <ac:spMk id="16" creationId="{C1565085-F24A-D367-E5CE-D0BB2B490C26}"/>
          </ac:spMkLst>
        </pc:spChg>
        <pc:spChg chg="add mod">
          <ac:chgData name="沛卓 刘" userId="e4f8034127ef563f" providerId="LiveId" clId="{5F47CBF4-BA28-4DD6-8DA4-4BC5858CBF7C}" dt="2025-07-04T16:46:07.415" v="8146" actId="571"/>
          <ac:spMkLst>
            <pc:docMk/>
            <pc:sldMk cId="691442047" sldId="950"/>
            <ac:spMk id="24" creationId="{A7D54381-F599-3269-4FD1-2F128AE5E383}"/>
          </ac:spMkLst>
        </pc:spChg>
        <pc:spChg chg="mod topLvl">
          <ac:chgData name="沛卓 刘" userId="e4f8034127ef563f" providerId="LiveId" clId="{5F47CBF4-BA28-4DD6-8DA4-4BC5858CBF7C}" dt="2025-07-04T18:57:26.692" v="11291" actId="1036"/>
          <ac:spMkLst>
            <pc:docMk/>
            <pc:sldMk cId="691442047" sldId="950"/>
            <ac:spMk id="29" creationId="{D640214C-3D44-6F19-88BE-753C55329D85}"/>
          </ac:spMkLst>
        </pc:spChg>
        <pc:spChg chg="mod topLvl">
          <ac:chgData name="沛卓 刘" userId="e4f8034127ef563f" providerId="LiveId" clId="{5F47CBF4-BA28-4DD6-8DA4-4BC5858CBF7C}" dt="2025-07-04T19:56:50.380" v="13531" actId="1038"/>
          <ac:spMkLst>
            <pc:docMk/>
            <pc:sldMk cId="691442047" sldId="950"/>
            <ac:spMk id="31" creationId="{0ECA2998-BEA5-C394-D291-834F364B4A67}"/>
          </ac:spMkLst>
        </pc:spChg>
        <pc:spChg chg="mod topLvl">
          <ac:chgData name="沛卓 刘" userId="e4f8034127ef563f" providerId="LiveId" clId="{5F47CBF4-BA28-4DD6-8DA4-4BC5858CBF7C}" dt="2025-07-04T19:57:14.901" v="13536" actId="1038"/>
          <ac:spMkLst>
            <pc:docMk/>
            <pc:sldMk cId="691442047" sldId="950"/>
            <ac:spMk id="33" creationId="{70F22567-C223-3A0E-40D2-97E45A3CF1BC}"/>
          </ac:spMkLst>
        </pc:spChg>
        <pc:spChg chg="mod topLvl">
          <ac:chgData name="沛卓 刘" userId="e4f8034127ef563f" providerId="LiveId" clId="{5F47CBF4-BA28-4DD6-8DA4-4BC5858CBF7C}" dt="2025-07-04T19:57:14.901" v="13536" actId="1038"/>
          <ac:spMkLst>
            <pc:docMk/>
            <pc:sldMk cId="691442047" sldId="950"/>
            <ac:spMk id="34" creationId="{F3EE23BD-B965-C9DA-AC4C-3667DB781A22}"/>
          </ac:spMkLst>
        </pc:spChg>
        <pc:grpChg chg="del mod">
          <ac:chgData name="沛卓 刘" userId="e4f8034127ef563f" providerId="LiveId" clId="{5F47CBF4-BA28-4DD6-8DA4-4BC5858CBF7C}" dt="2025-07-04T10:16:28.883" v="467" actId="165"/>
          <ac:grpSpMkLst>
            <pc:docMk/>
            <pc:sldMk cId="691442047" sldId="950"/>
            <ac:grpSpMk id="2" creationId="{1F5BDE3A-DE0F-CE78-DC5D-1AD60C8DD64F}"/>
          </ac:grpSpMkLst>
        </pc:grpChg>
        <pc:grpChg chg="add del mod topLvl">
          <ac:chgData name="沛卓 刘" userId="e4f8034127ef563f" providerId="LiveId" clId="{5F47CBF4-BA28-4DD6-8DA4-4BC5858CBF7C}" dt="2025-07-04T16:45:16.752" v="8139" actId="165"/>
          <ac:grpSpMkLst>
            <pc:docMk/>
            <pc:sldMk cId="691442047" sldId="950"/>
            <ac:grpSpMk id="2" creationId="{ECF2E377-6FA2-FA75-5B7D-DE0E9B877601}"/>
          </ac:grpSpMkLst>
        </pc:grpChg>
        <pc:grpChg chg="add mod">
          <ac:chgData name="沛卓 刘" userId="e4f8034127ef563f" providerId="LiveId" clId="{5F47CBF4-BA28-4DD6-8DA4-4BC5858CBF7C}" dt="2025-07-04T16:39:59.555" v="8015" actId="554"/>
          <ac:grpSpMkLst>
            <pc:docMk/>
            <pc:sldMk cId="691442047" sldId="950"/>
            <ac:grpSpMk id="3" creationId="{015AD84C-6290-2550-1A4B-115D485BA593}"/>
          </ac:grpSpMkLst>
        </pc:grpChg>
        <pc:grpChg chg="mod">
          <ac:chgData name="沛卓 刘" userId="e4f8034127ef563f" providerId="LiveId" clId="{5F47CBF4-BA28-4DD6-8DA4-4BC5858CBF7C}" dt="2025-07-04T10:16:21.898" v="466" actId="14100"/>
          <ac:grpSpMkLst>
            <pc:docMk/>
            <pc:sldMk cId="691442047" sldId="950"/>
            <ac:grpSpMk id="3" creationId="{ACDB005C-8641-7ADF-5CBC-B682F013991E}"/>
          </ac:grpSpMkLst>
        </pc:grpChg>
        <pc:grpChg chg="add mod">
          <ac:chgData name="沛卓 刘" userId="e4f8034127ef563f" providerId="LiveId" clId="{5F47CBF4-BA28-4DD6-8DA4-4BC5858CBF7C}" dt="2025-07-04T16:45:01.283" v="8135" actId="408"/>
          <ac:grpSpMkLst>
            <pc:docMk/>
            <pc:sldMk cId="691442047" sldId="950"/>
            <ac:grpSpMk id="4" creationId="{0F2B6FE1-C261-1887-C726-58734E37D075}"/>
          </ac:grpSpMkLst>
        </pc:grpChg>
        <pc:grpChg chg="del mod">
          <ac:chgData name="沛卓 刘" userId="e4f8034127ef563f" providerId="LiveId" clId="{5F47CBF4-BA28-4DD6-8DA4-4BC5858CBF7C}" dt="2025-07-04T10:16:28.883" v="467" actId="165"/>
          <ac:grpSpMkLst>
            <pc:docMk/>
            <pc:sldMk cId="691442047" sldId="950"/>
            <ac:grpSpMk id="4" creationId="{4503756E-3839-8B42-2BAC-0550FFEF1556}"/>
          </ac:grpSpMkLst>
        </pc:grpChg>
        <pc:grpChg chg="add del mod topLvl">
          <ac:chgData name="沛卓 刘" userId="e4f8034127ef563f" providerId="LiveId" clId="{5F47CBF4-BA28-4DD6-8DA4-4BC5858CBF7C}" dt="2025-07-04T16:45:16.752" v="8139" actId="165"/>
          <ac:grpSpMkLst>
            <pc:docMk/>
            <pc:sldMk cId="691442047" sldId="950"/>
            <ac:grpSpMk id="5" creationId="{3639A2B9-F86D-E3C3-6F8D-61D8E230FA11}"/>
          </ac:grpSpMkLst>
        </pc:grpChg>
        <pc:grpChg chg="mod">
          <ac:chgData name="沛卓 刘" userId="e4f8034127ef563f" providerId="LiveId" clId="{5F47CBF4-BA28-4DD6-8DA4-4BC5858CBF7C}" dt="2025-07-04T10:16:21.898" v="466" actId="14100"/>
          <ac:grpSpMkLst>
            <pc:docMk/>
            <pc:sldMk cId="691442047" sldId="950"/>
            <ac:grpSpMk id="5" creationId="{79DCFCD9-1ED5-4803-1BB0-37ADFDEA6C4D}"/>
          </ac:grpSpMkLst>
        </pc:grpChg>
        <pc:grpChg chg="add mod">
          <ac:chgData name="沛卓 刘" userId="e4f8034127ef563f" providerId="LiveId" clId="{5F47CBF4-BA28-4DD6-8DA4-4BC5858CBF7C}" dt="2025-07-04T14:58:03.379" v="6001" actId="1076"/>
          <ac:grpSpMkLst>
            <pc:docMk/>
            <pc:sldMk cId="691442047" sldId="950"/>
            <ac:grpSpMk id="6" creationId="{534A479B-C636-B57E-6055-1D1E644AA216}"/>
          </ac:grpSpMkLst>
        </pc:grpChg>
        <pc:grpChg chg="add mod">
          <ac:chgData name="沛卓 刘" userId="e4f8034127ef563f" providerId="LiveId" clId="{5F47CBF4-BA28-4DD6-8DA4-4BC5858CBF7C}" dt="2025-07-04T16:43:53.079" v="8060" actId="1038"/>
          <ac:grpSpMkLst>
            <pc:docMk/>
            <pc:sldMk cId="691442047" sldId="950"/>
            <ac:grpSpMk id="17" creationId="{0B9A0693-6376-6070-D280-55A144E7B416}"/>
          </ac:grpSpMkLst>
        </pc:grpChg>
        <pc:grpChg chg="add mod">
          <ac:chgData name="沛卓 刘" userId="e4f8034127ef563f" providerId="LiveId" clId="{5F47CBF4-BA28-4DD6-8DA4-4BC5858CBF7C}" dt="2025-07-04T16:43:00.508" v="8051" actId="12788"/>
          <ac:grpSpMkLst>
            <pc:docMk/>
            <pc:sldMk cId="691442047" sldId="950"/>
            <ac:grpSpMk id="21" creationId="{86870001-D352-1477-E450-01B9FAA063BE}"/>
          </ac:grpSpMkLst>
        </pc:grpChg>
        <pc:grpChg chg="add del mod">
          <ac:chgData name="沛卓 刘" userId="e4f8034127ef563f" providerId="LiveId" clId="{5F47CBF4-BA28-4DD6-8DA4-4BC5858CBF7C}" dt="2025-07-04T16:45:15.412" v="8138" actId="165"/>
          <ac:grpSpMkLst>
            <pc:docMk/>
            <pc:sldMk cId="691442047" sldId="950"/>
            <ac:grpSpMk id="23" creationId="{A410DB7C-E229-E888-BE1D-DB4D328567A3}"/>
          </ac:grpSpMkLst>
        </pc:grpChg>
        <pc:grpChg chg="add mod topLvl">
          <ac:chgData name="沛卓 刘" userId="e4f8034127ef563f" providerId="LiveId" clId="{5F47CBF4-BA28-4DD6-8DA4-4BC5858CBF7C}" dt="2025-07-04T18:54:38.421" v="11118" actId="1038"/>
          <ac:grpSpMkLst>
            <pc:docMk/>
            <pc:sldMk cId="691442047" sldId="950"/>
            <ac:grpSpMk id="25" creationId="{47459B32-8E87-E94C-BD8E-069C9412F26C}"/>
          </ac:grpSpMkLst>
        </pc:grpChg>
        <pc:grpChg chg="add mod topLvl">
          <ac:chgData name="沛卓 刘" userId="e4f8034127ef563f" providerId="LiveId" clId="{5F47CBF4-BA28-4DD6-8DA4-4BC5858CBF7C}" dt="2025-07-04T18:55:10.333" v="11205"/>
          <ac:grpSpMkLst>
            <pc:docMk/>
            <pc:sldMk cId="691442047" sldId="950"/>
            <ac:grpSpMk id="26" creationId="{B77FE7C8-A1A7-CCA0-42F4-4C13CFB1891C}"/>
          </ac:grpSpMkLst>
        </pc:grpChg>
        <pc:grpChg chg="add del mod">
          <ac:chgData name="沛卓 刘" userId="e4f8034127ef563f" providerId="LiveId" clId="{5F47CBF4-BA28-4DD6-8DA4-4BC5858CBF7C}" dt="2025-07-04T18:55:27.122" v="11210" actId="165"/>
          <ac:grpSpMkLst>
            <pc:docMk/>
            <pc:sldMk cId="691442047" sldId="950"/>
            <ac:grpSpMk id="30" creationId="{C5C01DFF-152E-B361-A85B-863617FD4FF6}"/>
          </ac:grpSpMkLst>
        </pc:grpChg>
        <pc:grpChg chg="add mod ord topLvl">
          <ac:chgData name="沛卓 刘" userId="e4f8034127ef563f" providerId="LiveId" clId="{5F47CBF4-BA28-4DD6-8DA4-4BC5858CBF7C}" dt="2025-07-04T16:55:04.974" v="8480" actId="1036"/>
          <ac:grpSpMkLst>
            <pc:docMk/>
            <pc:sldMk cId="691442047" sldId="950"/>
            <ac:grpSpMk id="32" creationId="{C259EF17-1648-A499-A377-5854456F5831}"/>
          </ac:grpSpMkLst>
        </pc:grpChg>
        <pc:grpChg chg="add del mod">
          <ac:chgData name="沛卓 刘" userId="e4f8034127ef563f" providerId="LiveId" clId="{5F47CBF4-BA28-4DD6-8DA4-4BC5858CBF7C}" dt="2025-07-04T18:55:30.320" v="11211" actId="165"/>
          <ac:grpSpMkLst>
            <pc:docMk/>
            <pc:sldMk cId="691442047" sldId="950"/>
            <ac:grpSpMk id="35" creationId="{C2EAD951-74DD-A6B8-49B0-F07932EF0B66}"/>
          </ac:grpSpMkLst>
        </pc:grpChg>
        <pc:grpChg chg="add del mod">
          <ac:chgData name="沛卓 刘" userId="e4f8034127ef563f" providerId="LiveId" clId="{5F47CBF4-BA28-4DD6-8DA4-4BC5858CBF7C}" dt="2025-07-04T16:54:27.961" v="8305" actId="165"/>
          <ac:grpSpMkLst>
            <pc:docMk/>
            <pc:sldMk cId="691442047" sldId="950"/>
            <ac:grpSpMk id="36" creationId="{DADD1110-DAE6-5E83-F3A4-84758A4B70AE}"/>
          </ac:grpSpMkLst>
        </pc:grpChg>
        <pc:grpChg chg="add mod">
          <ac:chgData name="沛卓 刘" userId="e4f8034127ef563f" providerId="LiveId" clId="{5F47CBF4-BA28-4DD6-8DA4-4BC5858CBF7C}" dt="2025-07-04T18:54:19.807" v="11104" actId="1076"/>
          <ac:grpSpMkLst>
            <pc:docMk/>
            <pc:sldMk cId="691442047" sldId="950"/>
            <ac:grpSpMk id="37" creationId="{99F49D1F-FDAE-4496-8326-CF1488F2A520}"/>
          </ac:grpSpMkLst>
        </pc:grpChg>
        <pc:grpChg chg="add mod">
          <ac:chgData name="沛卓 刘" userId="e4f8034127ef563f" providerId="LiveId" clId="{5F47CBF4-BA28-4DD6-8DA4-4BC5858CBF7C}" dt="2025-07-04T16:49:47.359" v="8290" actId="1036"/>
          <ac:grpSpMkLst>
            <pc:docMk/>
            <pc:sldMk cId="691442047" sldId="950"/>
            <ac:grpSpMk id="38" creationId="{A59DED1D-2015-EEAD-0C0B-4A3423766151}"/>
          </ac:grpSpMkLst>
        </pc:grpChg>
        <pc:graphicFrameChg chg="add mod">
          <ac:chgData name="沛卓 刘" userId="e4f8034127ef563f" providerId="LiveId" clId="{5F47CBF4-BA28-4DD6-8DA4-4BC5858CBF7C}" dt="2025-07-04T16:39:13.295" v="8007"/>
          <ac:graphicFrameMkLst>
            <pc:docMk/>
            <pc:sldMk cId="691442047" sldId="950"/>
            <ac:graphicFrameMk id="18" creationId="{B8A47816-1B6C-7306-3E71-C3B4C0189AB2}"/>
          </ac:graphicFrameMkLst>
        </pc:graphicFrameChg>
        <pc:graphicFrameChg chg="add mod">
          <ac:chgData name="沛卓 刘" userId="e4f8034127ef563f" providerId="LiveId" clId="{5F47CBF4-BA28-4DD6-8DA4-4BC5858CBF7C}" dt="2025-07-04T16:39:13.295" v="8007"/>
          <ac:graphicFrameMkLst>
            <pc:docMk/>
            <pc:sldMk cId="691442047" sldId="950"/>
            <ac:graphicFrameMk id="19" creationId="{57440DB8-C4A3-BA66-72DF-898646606D61}"/>
          </ac:graphicFrameMkLst>
        </pc:graphicFrameChg>
        <pc:picChg chg="mod">
          <ac:chgData name="沛卓 刘" userId="e4f8034127ef563f" providerId="LiveId" clId="{5F47CBF4-BA28-4DD6-8DA4-4BC5858CBF7C}" dt="2025-07-04T14:58:00.288" v="5999"/>
          <ac:picMkLst>
            <pc:docMk/>
            <pc:sldMk cId="691442047" sldId="950"/>
            <ac:picMk id="7" creationId="{C882B534-1B9A-D259-389D-04E7926C4AE1}"/>
          </ac:picMkLst>
        </pc:picChg>
        <pc:picChg chg="mod topLvl">
          <ac:chgData name="沛卓 刘" userId="e4f8034127ef563f" providerId="LiveId" clId="{5F47CBF4-BA28-4DD6-8DA4-4BC5858CBF7C}" dt="2025-07-04T19:56:50.380" v="13531" actId="1038"/>
          <ac:picMkLst>
            <pc:docMk/>
            <pc:sldMk cId="691442047" sldId="950"/>
            <ac:picMk id="10" creationId="{04581C6C-560B-9C6A-76AD-2AD484103AF1}"/>
          </ac:picMkLst>
        </pc:picChg>
        <pc:picChg chg="add mod topLvl modCrop">
          <ac:chgData name="沛卓 刘" userId="e4f8034127ef563f" providerId="LiveId" clId="{5F47CBF4-BA28-4DD6-8DA4-4BC5858CBF7C}" dt="2025-07-04T18:57:26.692" v="11291" actId="1036"/>
          <ac:picMkLst>
            <pc:docMk/>
            <pc:sldMk cId="691442047" sldId="950"/>
            <ac:picMk id="12" creationId="{01136697-8034-3368-D72D-761366DC34B6}"/>
          </ac:picMkLst>
        </pc:picChg>
        <pc:picChg chg="mod topLvl">
          <ac:chgData name="沛卓 刘" userId="e4f8034127ef563f" providerId="LiveId" clId="{5F47CBF4-BA28-4DD6-8DA4-4BC5858CBF7C}" dt="2025-07-04T18:57:26.692" v="11291" actId="1036"/>
          <ac:picMkLst>
            <pc:docMk/>
            <pc:sldMk cId="691442047" sldId="950"/>
            <ac:picMk id="15" creationId="{34EA2A10-19D5-80A8-F7F1-313206E587DF}"/>
          </ac:picMkLst>
        </pc:picChg>
        <pc:picChg chg="mod topLvl">
          <ac:chgData name="沛卓 刘" userId="e4f8034127ef563f" providerId="LiveId" clId="{5F47CBF4-BA28-4DD6-8DA4-4BC5858CBF7C}" dt="2025-07-04T19:57:14.901" v="13536" actId="1038"/>
          <ac:picMkLst>
            <pc:docMk/>
            <pc:sldMk cId="691442047" sldId="950"/>
            <ac:picMk id="20" creationId="{A506196D-53B0-9206-EE41-3893B2C1CCCB}"/>
          </ac:picMkLst>
        </pc:picChg>
        <pc:picChg chg="add mod">
          <ac:chgData name="沛卓 刘" userId="e4f8034127ef563f" providerId="LiveId" clId="{5F47CBF4-BA28-4DD6-8DA4-4BC5858CBF7C}" dt="2025-07-04T16:44:56.956" v="8129" actId="1035"/>
          <ac:picMkLst>
            <pc:docMk/>
            <pc:sldMk cId="691442047" sldId="950"/>
            <ac:picMk id="22" creationId="{314CEC03-593D-9741-B7DF-DD64DEBD5B55}"/>
          </ac:picMkLst>
        </pc:picChg>
        <pc:picChg chg="mod topLvl">
          <ac:chgData name="沛卓 刘" userId="e4f8034127ef563f" providerId="LiveId" clId="{5F47CBF4-BA28-4DD6-8DA4-4BC5858CBF7C}" dt="2025-07-04T19:57:14.901" v="13536" actId="1038"/>
          <ac:picMkLst>
            <pc:docMk/>
            <pc:sldMk cId="691442047" sldId="950"/>
            <ac:picMk id="28" creationId="{06D7A24D-7555-B0F1-E503-6CD422F04616}"/>
          </ac:picMkLst>
        </pc:picChg>
        <pc:picChg chg="add mod">
          <ac:chgData name="沛卓 刘" userId="e4f8034127ef563f" providerId="LiveId" clId="{5F47CBF4-BA28-4DD6-8DA4-4BC5858CBF7C}" dt="2025-07-04T18:55:10.333" v="11205"/>
          <ac:picMkLst>
            <pc:docMk/>
            <pc:sldMk cId="691442047" sldId="950"/>
            <ac:picMk id="39" creationId="{81C5E456-4299-99D9-07CB-ADA779EE5F73}"/>
          </ac:picMkLst>
        </pc:picChg>
        <pc:cxnChg chg="add mod">
          <ac:chgData name="沛卓 刘" userId="e4f8034127ef563f" providerId="LiveId" clId="{5F47CBF4-BA28-4DD6-8DA4-4BC5858CBF7C}" dt="2025-07-04T19:57:10.829" v="13535" actId="1076"/>
          <ac:cxnSpMkLst>
            <pc:docMk/>
            <pc:sldMk cId="691442047" sldId="950"/>
            <ac:cxnSpMk id="2" creationId="{B323A15B-BD42-E7F4-8829-AE6CEABEECD4}"/>
          </ac:cxnSpMkLst>
        </pc:cxnChg>
      </pc:sldChg>
      <pc:sldChg chg="add del">
        <pc:chgData name="沛卓 刘" userId="e4f8034127ef563f" providerId="LiveId" clId="{5F47CBF4-BA28-4DD6-8DA4-4BC5858CBF7C}" dt="2025-07-01T10:57:41.444" v="6" actId="2696"/>
        <pc:sldMkLst>
          <pc:docMk/>
          <pc:sldMk cId="604106344" sldId="951"/>
        </pc:sldMkLst>
      </pc:sldChg>
      <pc:sldChg chg="addSp delSp modSp new mod ord">
        <pc:chgData name="沛卓 刘" userId="e4f8034127ef563f" providerId="LiveId" clId="{5F47CBF4-BA28-4DD6-8DA4-4BC5858CBF7C}" dt="2025-07-04T19:47:44.920" v="13504"/>
        <pc:sldMkLst>
          <pc:docMk/>
          <pc:sldMk cId="1747646685" sldId="951"/>
        </pc:sldMkLst>
        <pc:spChg chg="add mod">
          <ac:chgData name="沛卓 刘" userId="e4f8034127ef563f" providerId="LiveId" clId="{5F47CBF4-BA28-4DD6-8DA4-4BC5858CBF7C}" dt="2025-07-04T13:57:06.879" v="5652" actId="20577"/>
          <ac:spMkLst>
            <pc:docMk/>
            <pc:sldMk cId="1747646685" sldId="951"/>
            <ac:spMk id="4" creationId="{E0AC03DE-A0D5-083A-65C4-B39EA755F01C}"/>
          </ac:spMkLst>
        </pc:spChg>
        <pc:spChg chg="add mod">
          <ac:chgData name="沛卓 刘" userId="e4f8034127ef563f" providerId="LiveId" clId="{5F47CBF4-BA28-4DD6-8DA4-4BC5858CBF7C}" dt="2025-07-04T12:34:08.313" v="1283" actId="20577"/>
          <ac:spMkLst>
            <pc:docMk/>
            <pc:sldMk cId="1747646685" sldId="951"/>
            <ac:spMk id="5" creationId="{A6CC8688-A3AA-9CB5-DD47-1A0C241FF880}"/>
          </ac:spMkLst>
        </pc:spChg>
        <pc:spChg chg="add mod">
          <ac:chgData name="沛卓 刘" userId="e4f8034127ef563f" providerId="LiveId" clId="{5F47CBF4-BA28-4DD6-8DA4-4BC5858CBF7C}" dt="2025-07-04T10:08:38.929" v="126" actId="1076"/>
          <ac:spMkLst>
            <pc:docMk/>
            <pc:sldMk cId="1747646685" sldId="951"/>
            <ac:spMk id="6" creationId="{2BBA8AF1-254C-74E1-93A8-8A8B096EF3DD}"/>
          </ac:spMkLst>
        </pc:spChg>
        <pc:spChg chg="add mod">
          <ac:chgData name="沛卓 刘" userId="e4f8034127ef563f" providerId="LiveId" clId="{5F47CBF4-BA28-4DD6-8DA4-4BC5858CBF7C}" dt="2025-07-04T13:34:28.781" v="4993" actId="465"/>
          <ac:spMkLst>
            <pc:docMk/>
            <pc:sldMk cId="1747646685" sldId="951"/>
            <ac:spMk id="6" creationId="{772072CF-EC42-574F-66D0-70A3D32A5A90}"/>
          </ac:spMkLst>
        </pc:spChg>
        <pc:spChg chg="add mod">
          <ac:chgData name="沛卓 刘" userId="e4f8034127ef563f" providerId="LiveId" clId="{5F47CBF4-BA28-4DD6-8DA4-4BC5858CBF7C}" dt="2025-07-04T16:28:59.258" v="7501" actId="20577"/>
          <ac:spMkLst>
            <pc:docMk/>
            <pc:sldMk cId="1747646685" sldId="951"/>
            <ac:spMk id="7" creationId="{F693CC2C-4503-E445-FD44-976B1B278311}"/>
          </ac:spMkLst>
        </pc:spChg>
        <pc:spChg chg="add mod">
          <ac:chgData name="沛卓 刘" userId="e4f8034127ef563f" providerId="LiveId" clId="{5F47CBF4-BA28-4DD6-8DA4-4BC5858CBF7C}" dt="2025-07-04T13:34:28.781" v="4993" actId="465"/>
          <ac:spMkLst>
            <pc:docMk/>
            <pc:sldMk cId="1747646685" sldId="951"/>
            <ac:spMk id="8" creationId="{E2E6622B-596B-7A83-8A08-5EF324318A57}"/>
          </ac:spMkLst>
        </pc:spChg>
        <pc:spChg chg="add mod">
          <ac:chgData name="沛卓 刘" userId="e4f8034127ef563f" providerId="LiveId" clId="{5F47CBF4-BA28-4DD6-8DA4-4BC5858CBF7C}" dt="2025-07-04T13:42:00.607" v="5186" actId="20577"/>
          <ac:spMkLst>
            <pc:docMk/>
            <pc:sldMk cId="1747646685" sldId="951"/>
            <ac:spMk id="9" creationId="{45D663AF-B6D6-E5FA-9B38-AC2AB06658C4}"/>
          </ac:spMkLst>
        </pc:spChg>
        <pc:spChg chg="add mod">
          <ac:chgData name="沛卓 刘" userId="e4f8034127ef563f" providerId="LiveId" clId="{5F47CBF4-BA28-4DD6-8DA4-4BC5858CBF7C}" dt="2025-07-04T13:17:01.755" v="4154" actId="571"/>
          <ac:spMkLst>
            <pc:docMk/>
            <pc:sldMk cId="1747646685" sldId="951"/>
            <ac:spMk id="10" creationId="{10A63DC6-4183-8EEB-6C9D-1C4BE9472C8D}"/>
          </ac:spMkLst>
        </pc:spChg>
        <pc:spChg chg="add mod">
          <ac:chgData name="沛卓 刘" userId="e4f8034127ef563f" providerId="LiveId" clId="{5F47CBF4-BA28-4DD6-8DA4-4BC5858CBF7C}" dt="2025-07-04T13:17:01.755" v="4154" actId="571"/>
          <ac:spMkLst>
            <pc:docMk/>
            <pc:sldMk cId="1747646685" sldId="951"/>
            <ac:spMk id="11" creationId="{0F8A73E4-4999-320D-0E6B-A2766DA9D94B}"/>
          </ac:spMkLst>
        </pc:spChg>
        <pc:spChg chg="add mod">
          <ac:chgData name="沛卓 刘" userId="e4f8034127ef563f" providerId="LiveId" clId="{5F47CBF4-BA28-4DD6-8DA4-4BC5858CBF7C}" dt="2025-07-04T13:17:01.755" v="4154" actId="571"/>
          <ac:spMkLst>
            <pc:docMk/>
            <pc:sldMk cId="1747646685" sldId="951"/>
            <ac:spMk id="12" creationId="{01A2B66D-9C12-39B9-8E07-7EC0442F2C06}"/>
          </ac:spMkLst>
        </pc:spChg>
        <pc:spChg chg="add mod">
          <ac:chgData name="沛卓 刘" userId="e4f8034127ef563f" providerId="LiveId" clId="{5F47CBF4-BA28-4DD6-8DA4-4BC5858CBF7C}" dt="2025-07-04T13:32:00.488" v="4925" actId="571"/>
          <ac:spMkLst>
            <pc:docMk/>
            <pc:sldMk cId="1747646685" sldId="951"/>
            <ac:spMk id="21" creationId="{66483B48-21A6-C26E-8EEC-E68050634BF2}"/>
          </ac:spMkLst>
        </pc:spChg>
        <pc:spChg chg="add mod">
          <ac:chgData name="沛卓 刘" userId="e4f8034127ef563f" providerId="LiveId" clId="{5F47CBF4-BA28-4DD6-8DA4-4BC5858CBF7C}" dt="2025-07-04T13:32:00.488" v="4925" actId="571"/>
          <ac:spMkLst>
            <pc:docMk/>
            <pc:sldMk cId="1747646685" sldId="951"/>
            <ac:spMk id="22" creationId="{8288CF4E-59A6-D441-8269-B30492FE04E9}"/>
          </ac:spMkLst>
        </pc:spChg>
        <pc:picChg chg="add mod">
          <ac:chgData name="沛卓 刘" userId="e4f8034127ef563f" providerId="LiveId" clId="{5F47CBF4-BA28-4DD6-8DA4-4BC5858CBF7C}" dt="2025-07-04T10:03:56.174" v="27"/>
          <ac:picMkLst>
            <pc:docMk/>
            <pc:sldMk cId="1747646685" sldId="951"/>
            <ac:picMk id="2" creationId="{20C680AB-F727-5BB9-A8AC-6BCAF2E07B2E}"/>
          </ac:picMkLst>
        </pc:picChg>
        <pc:picChg chg="add mod">
          <ac:chgData name="沛卓 刘" userId="e4f8034127ef563f" providerId="LiveId" clId="{5F47CBF4-BA28-4DD6-8DA4-4BC5858CBF7C}" dt="2025-07-04T10:03:56.174" v="27"/>
          <ac:picMkLst>
            <pc:docMk/>
            <pc:sldMk cId="1747646685" sldId="951"/>
            <ac:picMk id="3" creationId="{216860B0-DB9E-21D9-FC93-CC1905C51C36}"/>
          </ac:picMkLst>
        </pc:picChg>
        <pc:picChg chg="add mod">
          <ac:chgData name="沛卓 刘" userId="e4f8034127ef563f" providerId="LiveId" clId="{5F47CBF4-BA28-4DD6-8DA4-4BC5858CBF7C}" dt="2025-07-04T13:25:26.494" v="4436"/>
          <ac:picMkLst>
            <pc:docMk/>
            <pc:sldMk cId="1747646685" sldId="951"/>
            <ac:picMk id="13" creationId="{DBB295D7-1B66-23FA-E550-A944D489157F}"/>
          </ac:picMkLst>
        </pc:picChg>
        <pc:cxnChg chg="add del mod">
          <ac:chgData name="沛卓 刘" userId="e4f8034127ef563f" providerId="LiveId" clId="{5F47CBF4-BA28-4DD6-8DA4-4BC5858CBF7C}" dt="2025-07-04T13:34:28.781" v="4993" actId="465"/>
          <ac:cxnSpMkLst>
            <pc:docMk/>
            <pc:sldMk cId="1747646685" sldId="951"/>
            <ac:cxnSpMk id="14" creationId="{DC189FAA-F7C7-928D-CF28-44E03E641872}"/>
          </ac:cxnSpMkLst>
        </pc:cxnChg>
      </pc:sldChg>
      <pc:sldChg chg="addSp delSp modSp add mod">
        <pc:chgData name="沛卓 刘" userId="e4f8034127ef563f" providerId="LiveId" clId="{5F47CBF4-BA28-4DD6-8DA4-4BC5858CBF7C}" dt="2025-07-04T16:54:02.835" v="8303" actId="1440"/>
        <pc:sldMkLst>
          <pc:docMk/>
          <pc:sldMk cId="1260210278" sldId="952"/>
        </pc:sldMkLst>
        <pc:spChg chg="add mod">
          <ac:chgData name="沛卓 刘" userId="e4f8034127ef563f" providerId="LiveId" clId="{5F47CBF4-BA28-4DD6-8DA4-4BC5858CBF7C}" dt="2025-07-04T15:31:33.448" v="6697" actId="571"/>
          <ac:spMkLst>
            <pc:docMk/>
            <pc:sldMk cId="1260210278" sldId="952"/>
            <ac:spMk id="7" creationId="{90734CF5-A192-E50A-3A8C-7853E09DAC88}"/>
          </ac:spMkLst>
        </pc:spChg>
        <pc:spChg chg="add mod">
          <ac:chgData name="沛卓 刘" userId="e4f8034127ef563f" providerId="LiveId" clId="{5F47CBF4-BA28-4DD6-8DA4-4BC5858CBF7C}" dt="2025-07-04T16:22:33.894" v="7461" actId="20577"/>
          <ac:spMkLst>
            <pc:docMk/>
            <pc:sldMk cId="1260210278" sldId="952"/>
            <ac:spMk id="8" creationId="{DF61F56C-536A-10B2-E6B0-9E98639ECAC1}"/>
          </ac:spMkLst>
        </pc:spChg>
        <pc:spChg chg="mod">
          <ac:chgData name="沛卓 刘" userId="e4f8034127ef563f" providerId="LiveId" clId="{5F47CBF4-BA28-4DD6-8DA4-4BC5858CBF7C}" dt="2025-07-04T16:18:18.659" v="7363" actId="20577"/>
          <ac:spMkLst>
            <pc:docMk/>
            <pc:sldMk cId="1260210278" sldId="952"/>
            <ac:spMk id="11" creationId="{56C07FA4-6760-8EBD-7D89-79278C8E4676}"/>
          </ac:spMkLst>
        </pc:spChg>
        <pc:spChg chg="mod">
          <ac:chgData name="沛卓 刘" userId="e4f8034127ef563f" providerId="LiveId" clId="{5F47CBF4-BA28-4DD6-8DA4-4BC5858CBF7C}" dt="2025-07-04T16:18:20.674" v="7364" actId="20577"/>
          <ac:spMkLst>
            <pc:docMk/>
            <pc:sldMk cId="1260210278" sldId="952"/>
            <ac:spMk id="13" creationId="{0797B110-DE3D-185E-8593-B7751DC80EBB}"/>
          </ac:spMkLst>
        </pc:spChg>
        <pc:spChg chg="add mod">
          <ac:chgData name="沛卓 刘" userId="e4f8034127ef563f" providerId="LiveId" clId="{5F47CBF4-BA28-4DD6-8DA4-4BC5858CBF7C}" dt="2025-07-04T16:22:17.387" v="7445" actId="571"/>
          <ac:spMkLst>
            <pc:docMk/>
            <pc:sldMk cId="1260210278" sldId="952"/>
            <ac:spMk id="14" creationId="{A536FE7A-852B-A3CE-A363-A801EE06CE2C}"/>
          </ac:spMkLst>
        </pc:spChg>
        <pc:spChg chg="mod topLvl">
          <ac:chgData name="沛卓 刘" userId="e4f8034127ef563f" providerId="LiveId" clId="{5F47CBF4-BA28-4DD6-8DA4-4BC5858CBF7C}" dt="2025-07-04T16:27:43.742" v="7500" actId="20577"/>
          <ac:spMkLst>
            <pc:docMk/>
            <pc:sldMk cId="1260210278" sldId="952"/>
            <ac:spMk id="33" creationId="{E89BC754-92C2-50F4-9581-B640D1985F6D}"/>
          </ac:spMkLst>
        </pc:spChg>
        <pc:grpChg chg="del">
          <ac:chgData name="沛卓 刘" userId="e4f8034127ef563f" providerId="LiveId" clId="{5F47CBF4-BA28-4DD6-8DA4-4BC5858CBF7C}" dt="2025-07-04T15:24:49.276" v="6562" actId="478"/>
          <ac:grpSpMkLst>
            <pc:docMk/>
            <pc:sldMk cId="1260210278" sldId="952"/>
            <ac:grpSpMk id="2" creationId="{413902C8-D789-0C2D-4C0F-67A8B1BBC17F}"/>
          </ac:grpSpMkLst>
        </pc:grpChg>
        <pc:grpChg chg="del">
          <ac:chgData name="沛卓 刘" userId="e4f8034127ef563f" providerId="LiveId" clId="{5F47CBF4-BA28-4DD6-8DA4-4BC5858CBF7C}" dt="2025-07-04T15:24:45.354" v="6559" actId="478"/>
          <ac:grpSpMkLst>
            <pc:docMk/>
            <pc:sldMk cId="1260210278" sldId="952"/>
            <ac:grpSpMk id="3" creationId="{82F72E7B-4C4D-73DB-039F-6CC440D2CC4C}"/>
          </ac:grpSpMkLst>
        </pc:grpChg>
        <pc:grpChg chg="del mod">
          <ac:chgData name="沛卓 刘" userId="e4f8034127ef563f" providerId="LiveId" clId="{5F47CBF4-BA28-4DD6-8DA4-4BC5858CBF7C}" dt="2025-07-04T15:25:13.410" v="6590" actId="165"/>
          <ac:grpSpMkLst>
            <pc:docMk/>
            <pc:sldMk cId="1260210278" sldId="952"/>
            <ac:grpSpMk id="4" creationId="{1A1A1095-5681-2D53-EF80-3343851C9A01}"/>
          </ac:grpSpMkLst>
        </pc:grpChg>
        <pc:grpChg chg="del">
          <ac:chgData name="沛卓 刘" userId="e4f8034127ef563f" providerId="LiveId" clId="{5F47CBF4-BA28-4DD6-8DA4-4BC5858CBF7C}" dt="2025-07-04T15:24:47.914" v="6561" actId="478"/>
          <ac:grpSpMkLst>
            <pc:docMk/>
            <pc:sldMk cId="1260210278" sldId="952"/>
            <ac:grpSpMk id="5" creationId="{3EA7AEEC-7F25-7799-312A-F1989E9A192C}"/>
          </ac:grpSpMkLst>
        </pc:grpChg>
        <pc:grpChg chg="del">
          <ac:chgData name="沛卓 刘" userId="e4f8034127ef563f" providerId="LiveId" clId="{5F47CBF4-BA28-4DD6-8DA4-4BC5858CBF7C}" dt="2025-07-04T15:24:46.627" v="6560" actId="478"/>
          <ac:grpSpMkLst>
            <pc:docMk/>
            <pc:sldMk cId="1260210278" sldId="952"/>
            <ac:grpSpMk id="17" creationId="{BC6DAF1B-84DD-6CC4-80D9-5494616471FF}"/>
          </ac:grpSpMkLst>
        </pc:grpChg>
        <pc:picChg chg="add mod">
          <ac:chgData name="沛卓 刘" userId="e4f8034127ef563f" providerId="LiveId" clId="{5F47CBF4-BA28-4DD6-8DA4-4BC5858CBF7C}" dt="2025-07-04T15:31:33.448" v="6697" actId="571"/>
          <ac:picMkLst>
            <pc:docMk/>
            <pc:sldMk cId="1260210278" sldId="952"/>
            <ac:picMk id="6" creationId="{17CFA553-0A63-068B-94C3-687D886AADD9}"/>
          </ac:picMkLst>
        </pc:picChg>
        <pc:picChg chg="mod topLvl">
          <ac:chgData name="沛卓 刘" userId="e4f8034127ef563f" providerId="LiveId" clId="{5F47CBF4-BA28-4DD6-8DA4-4BC5858CBF7C}" dt="2025-07-04T16:54:02.835" v="8303" actId="1440"/>
          <ac:picMkLst>
            <pc:docMk/>
            <pc:sldMk cId="1260210278" sldId="952"/>
            <ac:picMk id="20" creationId="{4E6B27E9-E2A0-E41E-300E-C9CE3FD05AF3}"/>
          </ac:picMkLst>
        </pc:picChg>
      </pc:sldChg>
      <pc:sldChg chg="addSp delSp modSp add mod ord">
        <pc:chgData name="沛卓 刘" userId="e4f8034127ef563f" providerId="LiveId" clId="{5F47CBF4-BA28-4DD6-8DA4-4BC5858CBF7C}" dt="2025-07-04T18:48:59.744" v="10985" actId="20577"/>
        <pc:sldMkLst>
          <pc:docMk/>
          <pc:sldMk cId="1642952669" sldId="953"/>
        </pc:sldMkLst>
        <pc:spChg chg="add">
          <ac:chgData name="沛卓 刘" userId="e4f8034127ef563f" providerId="LiveId" clId="{5F47CBF4-BA28-4DD6-8DA4-4BC5858CBF7C}" dt="2025-07-04T16:00:02.378" v="7159"/>
          <ac:spMkLst>
            <pc:docMk/>
            <pc:sldMk cId="1642952669" sldId="953"/>
            <ac:spMk id="4" creationId="{FB8264D5-4338-E0EF-6ED5-6A3A0B102A5C}"/>
          </ac:spMkLst>
        </pc:spChg>
        <pc:spChg chg="add">
          <ac:chgData name="沛卓 刘" userId="e4f8034127ef563f" providerId="LiveId" clId="{5F47CBF4-BA28-4DD6-8DA4-4BC5858CBF7C}" dt="2025-07-04T16:00:05.298" v="7160"/>
          <ac:spMkLst>
            <pc:docMk/>
            <pc:sldMk cId="1642952669" sldId="953"/>
            <ac:spMk id="5" creationId="{5477F633-7C45-FE0B-A313-84412E4678E4}"/>
          </ac:spMkLst>
        </pc:spChg>
        <pc:spChg chg="add mod ord">
          <ac:chgData name="沛卓 刘" userId="e4f8034127ef563f" providerId="LiveId" clId="{5F47CBF4-BA28-4DD6-8DA4-4BC5858CBF7C}" dt="2025-07-04T16:53:52.281" v="8301" actId="20577"/>
          <ac:spMkLst>
            <pc:docMk/>
            <pc:sldMk cId="1642952669" sldId="953"/>
            <ac:spMk id="6" creationId="{7BACD2E4-392D-D9C7-A569-5AA49D91B9DC}"/>
          </ac:spMkLst>
        </pc:spChg>
        <pc:spChg chg="add del mod">
          <ac:chgData name="沛卓 刘" userId="e4f8034127ef563f" providerId="LiveId" clId="{5F47CBF4-BA28-4DD6-8DA4-4BC5858CBF7C}" dt="2025-07-04T16:20:05.035" v="7390"/>
          <ac:spMkLst>
            <pc:docMk/>
            <pc:sldMk cId="1642952669" sldId="953"/>
            <ac:spMk id="8" creationId="{B53E4C26-8895-7959-E5AE-268B2FDC17ED}"/>
          </ac:spMkLst>
        </pc:spChg>
        <pc:spChg chg="mod">
          <ac:chgData name="沛卓 刘" userId="e4f8034127ef563f" providerId="LiveId" clId="{5F47CBF4-BA28-4DD6-8DA4-4BC5858CBF7C}" dt="2025-07-04T16:18:14.204" v="7360" actId="20577"/>
          <ac:spMkLst>
            <pc:docMk/>
            <pc:sldMk cId="1642952669" sldId="953"/>
            <ac:spMk id="11" creationId="{82D9941A-9FC9-CB1F-CA4A-65A0A13A3497}"/>
          </ac:spMkLst>
        </pc:spChg>
        <pc:spChg chg="mod">
          <ac:chgData name="沛卓 刘" userId="e4f8034127ef563f" providerId="LiveId" clId="{5F47CBF4-BA28-4DD6-8DA4-4BC5858CBF7C}" dt="2025-07-04T16:18:16.407" v="7361" actId="20577"/>
          <ac:spMkLst>
            <pc:docMk/>
            <pc:sldMk cId="1642952669" sldId="953"/>
            <ac:spMk id="13" creationId="{9CAB4E9A-D0B8-726D-3E63-5083C34D5922}"/>
          </ac:spMkLst>
        </pc:spChg>
        <pc:spChg chg="mod">
          <ac:chgData name="沛卓 刘" userId="e4f8034127ef563f" providerId="LiveId" clId="{5F47CBF4-BA28-4DD6-8DA4-4BC5858CBF7C}" dt="2025-07-04T18:48:59.744" v="10985" actId="20577"/>
          <ac:spMkLst>
            <pc:docMk/>
            <pc:sldMk cId="1642952669" sldId="953"/>
            <ac:spMk id="33" creationId="{CA7F5880-C19F-C279-56B1-C2BB2B8E22D4}"/>
          </ac:spMkLst>
        </pc:spChg>
        <pc:picChg chg="add mod">
          <ac:chgData name="沛卓 刘" userId="e4f8034127ef563f" providerId="LiveId" clId="{5F47CBF4-BA28-4DD6-8DA4-4BC5858CBF7C}" dt="2025-07-04T15:45:18.905" v="6961" actId="1076"/>
          <ac:picMkLst>
            <pc:docMk/>
            <pc:sldMk cId="1642952669" sldId="953"/>
            <ac:picMk id="2" creationId="{8834BAF1-16B6-A3CB-9FEE-2C9F18E64D39}"/>
          </ac:picMkLst>
        </pc:picChg>
        <pc:picChg chg="add mod ord">
          <ac:chgData name="沛卓 刘" userId="e4f8034127ef563f" providerId="LiveId" clId="{5F47CBF4-BA28-4DD6-8DA4-4BC5858CBF7C}" dt="2025-07-04T16:53:58.989" v="8302" actId="1440"/>
          <ac:picMkLst>
            <pc:docMk/>
            <pc:sldMk cId="1642952669" sldId="953"/>
            <ac:picMk id="3" creationId="{C6D54AE0-C8A9-1F04-ACD0-4DBFD79207F7}"/>
          </ac:picMkLst>
        </pc:picChg>
        <pc:picChg chg="add del">
          <ac:chgData name="沛卓 刘" userId="e4f8034127ef563f" providerId="LiveId" clId="{5F47CBF4-BA28-4DD6-8DA4-4BC5858CBF7C}" dt="2025-07-04T15:45:38.572" v="6967" actId="478"/>
          <ac:picMkLst>
            <pc:docMk/>
            <pc:sldMk cId="1642952669" sldId="953"/>
            <ac:picMk id="20" creationId="{D7740F83-7596-9BBE-534A-D3116B99CEB0}"/>
          </ac:picMkLst>
        </pc:picChg>
      </pc:sldChg>
      <pc:sldChg chg="modSp add del mod">
        <pc:chgData name="沛卓 刘" userId="e4f8034127ef563f" providerId="LiveId" clId="{5F47CBF4-BA28-4DD6-8DA4-4BC5858CBF7C}" dt="2025-07-04T17:38:29.653" v="9251" actId="47"/>
        <pc:sldMkLst>
          <pc:docMk/>
          <pc:sldMk cId="2687260159" sldId="954"/>
        </pc:sldMkLst>
        <pc:cxnChg chg="mod">
          <ac:chgData name="沛卓 刘" userId="e4f8034127ef563f" providerId="LiveId" clId="{5F47CBF4-BA28-4DD6-8DA4-4BC5858CBF7C}" dt="2025-07-04T17:35:47.889" v="9190" actId="1076"/>
          <ac:cxnSpMkLst>
            <pc:docMk/>
            <pc:sldMk cId="2687260159" sldId="954"/>
            <ac:cxnSpMk id="24" creationId="{E574DEC2-211B-40AE-11BE-A2FB4E2882D6}"/>
          </ac:cxnSpMkLst>
        </pc:cxnChg>
      </pc:sldChg>
      <pc:sldChg chg="addSp delSp modSp add mod modAnim">
        <pc:chgData name="沛卓 刘" userId="e4f8034127ef563f" providerId="LiveId" clId="{5F47CBF4-BA28-4DD6-8DA4-4BC5858CBF7C}" dt="2025-07-04T19:02:05.150" v="11431"/>
        <pc:sldMkLst>
          <pc:docMk/>
          <pc:sldMk cId="3309653806" sldId="954"/>
        </pc:sldMkLst>
        <pc:spChg chg="mod">
          <ac:chgData name="沛卓 刘" userId="e4f8034127ef563f" providerId="LiveId" clId="{5F47CBF4-BA28-4DD6-8DA4-4BC5858CBF7C}" dt="2025-07-04T17:40:46.961" v="9304" actId="1036"/>
          <ac:spMkLst>
            <pc:docMk/>
            <pc:sldMk cId="3309653806" sldId="954"/>
            <ac:spMk id="4" creationId="{DBCF0C52-DB38-DD56-A227-E708A9945918}"/>
          </ac:spMkLst>
        </pc:spChg>
        <pc:spChg chg="mod">
          <ac:chgData name="沛卓 刘" userId="e4f8034127ef563f" providerId="LiveId" clId="{5F47CBF4-BA28-4DD6-8DA4-4BC5858CBF7C}" dt="2025-07-04T17:46:04.183" v="9440" actId="14100"/>
          <ac:spMkLst>
            <pc:docMk/>
            <pc:sldMk cId="3309653806" sldId="954"/>
            <ac:spMk id="7" creationId="{5050E80A-4665-1E58-669A-462C62394BCA}"/>
          </ac:spMkLst>
        </pc:spChg>
        <pc:spChg chg="del">
          <ac:chgData name="沛卓 刘" userId="e4f8034127ef563f" providerId="LiveId" clId="{5F47CBF4-BA28-4DD6-8DA4-4BC5858CBF7C}" dt="2025-07-04T17:39:56.343" v="9255" actId="478"/>
          <ac:spMkLst>
            <pc:docMk/>
            <pc:sldMk cId="3309653806" sldId="954"/>
            <ac:spMk id="8" creationId="{8931628D-0817-50A3-655C-BADB5728C776}"/>
          </ac:spMkLst>
        </pc:spChg>
        <pc:spChg chg="del">
          <ac:chgData name="沛卓 刘" userId="e4f8034127ef563f" providerId="LiveId" clId="{5F47CBF4-BA28-4DD6-8DA4-4BC5858CBF7C}" dt="2025-07-04T17:39:52.555" v="9253" actId="478"/>
          <ac:spMkLst>
            <pc:docMk/>
            <pc:sldMk cId="3309653806" sldId="954"/>
            <ac:spMk id="21" creationId="{63CC9BB8-7096-8072-9708-4AFFF73E73A1}"/>
          </ac:spMkLst>
        </pc:spChg>
        <pc:spChg chg="mod">
          <ac:chgData name="沛卓 刘" userId="e4f8034127ef563f" providerId="LiveId" clId="{5F47CBF4-BA28-4DD6-8DA4-4BC5858CBF7C}" dt="2025-07-04T17:40:52.898" v="9308" actId="1035"/>
          <ac:spMkLst>
            <pc:docMk/>
            <pc:sldMk cId="3309653806" sldId="954"/>
            <ac:spMk id="22" creationId="{0C5D3D03-6CC1-2AD9-E845-26CF7DB72BE3}"/>
          </ac:spMkLst>
        </pc:spChg>
        <pc:spChg chg="del">
          <ac:chgData name="沛卓 刘" userId="e4f8034127ef563f" providerId="LiveId" clId="{5F47CBF4-BA28-4DD6-8DA4-4BC5858CBF7C}" dt="2025-07-04T17:39:52.555" v="9253" actId="478"/>
          <ac:spMkLst>
            <pc:docMk/>
            <pc:sldMk cId="3309653806" sldId="954"/>
            <ac:spMk id="26" creationId="{5B433038-CBA7-FBC6-DFC1-779041229118}"/>
          </ac:spMkLst>
        </pc:spChg>
        <pc:spChg chg="mod">
          <ac:chgData name="沛卓 刘" userId="e4f8034127ef563f" providerId="LiveId" clId="{5F47CBF4-BA28-4DD6-8DA4-4BC5858CBF7C}" dt="2025-07-04T17:52:20.010" v="9723" actId="20577"/>
          <ac:spMkLst>
            <pc:docMk/>
            <pc:sldMk cId="3309653806" sldId="954"/>
            <ac:spMk id="27" creationId="{EDA6D8D6-CCE8-748E-9197-F6DA98A3752E}"/>
          </ac:spMkLst>
        </pc:spChg>
        <pc:spChg chg="mod">
          <ac:chgData name="沛卓 刘" userId="e4f8034127ef563f" providerId="LiveId" clId="{5F47CBF4-BA28-4DD6-8DA4-4BC5858CBF7C}" dt="2025-07-04T17:45:45.353" v="9407" actId="1035"/>
          <ac:spMkLst>
            <pc:docMk/>
            <pc:sldMk cId="3309653806" sldId="954"/>
            <ac:spMk id="31" creationId="{A116B01E-E53B-4600-176D-018FD3F94419}"/>
          </ac:spMkLst>
        </pc:spChg>
        <pc:spChg chg="mod">
          <ac:chgData name="沛卓 刘" userId="e4f8034127ef563f" providerId="LiveId" clId="{5F47CBF4-BA28-4DD6-8DA4-4BC5858CBF7C}" dt="2025-07-04T17:45:15.298" v="9379" actId="113"/>
          <ac:spMkLst>
            <pc:docMk/>
            <pc:sldMk cId="3309653806" sldId="954"/>
            <ac:spMk id="64" creationId="{86950E25-058E-1DE1-3747-1D1F7CD0F094}"/>
          </ac:spMkLst>
        </pc:spChg>
        <pc:grpChg chg="mod">
          <ac:chgData name="沛卓 刘" userId="e4f8034127ef563f" providerId="LiveId" clId="{5F47CBF4-BA28-4DD6-8DA4-4BC5858CBF7C}" dt="2025-07-04T17:40:19.236" v="9288" actId="1038"/>
          <ac:grpSpMkLst>
            <pc:docMk/>
            <pc:sldMk cId="3309653806" sldId="954"/>
            <ac:grpSpMk id="2" creationId="{31EFE173-C2A6-10CA-6456-3EE1C562FF65}"/>
          </ac:grpSpMkLst>
        </pc:grpChg>
        <pc:grpChg chg="mod">
          <ac:chgData name="沛卓 刘" userId="e4f8034127ef563f" providerId="LiveId" clId="{5F47CBF4-BA28-4DD6-8DA4-4BC5858CBF7C}" dt="2025-07-04T17:40:19.236" v="9288" actId="1038"/>
          <ac:grpSpMkLst>
            <pc:docMk/>
            <pc:sldMk cId="3309653806" sldId="954"/>
            <ac:grpSpMk id="18" creationId="{1E50495E-A151-4551-24C2-89B7C5110B05}"/>
          </ac:grpSpMkLst>
        </pc:grpChg>
        <pc:grpChg chg="del">
          <ac:chgData name="沛卓 刘" userId="e4f8034127ef563f" providerId="LiveId" clId="{5F47CBF4-BA28-4DD6-8DA4-4BC5858CBF7C}" dt="2025-07-04T17:39:52.555" v="9253" actId="478"/>
          <ac:grpSpMkLst>
            <pc:docMk/>
            <pc:sldMk cId="3309653806" sldId="954"/>
            <ac:grpSpMk id="32" creationId="{07F4028D-8A3B-3058-DC2C-73E76051A2D2}"/>
          </ac:grpSpMkLst>
        </pc:grpChg>
        <pc:grpChg chg="del">
          <ac:chgData name="沛卓 刘" userId="e4f8034127ef563f" providerId="LiveId" clId="{5F47CBF4-BA28-4DD6-8DA4-4BC5858CBF7C}" dt="2025-07-04T17:39:52.555" v="9253" actId="478"/>
          <ac:grpSpMkLst>
            <pc:docMk/>
            <pc:sldMk cId="3309653806" sldId="954"/>
            <ac:grpSpMk id="53" creationId="{67E832F4-3181-CCB4-2A85-EBF5E1A85E4E}"/>
          </ac:grpSpMkLst>
        </pc:grpChg>
        <pc:picChg chg="del">
          <ac:chgData name="沛卓 刘" userId="e4f8034127ef563f" providerId="LiveId" clId="{5F47CBF4-BA28-4DD6-8DA4-4BC5858CBF7C}" dt="2025-07-04T19:02:04.776" v="11430" actId="478"/>
          <ac:picMkLst>
            <pc:docMk/>
            <pc:sldMk cId="3309653806" sldId="954"/>
            <ac:picMk id="6" creationId="{DDCFF3E4-5213-4FED-B53A-CDCA80B2FB88}"/>
          </ac:picMkLst>
        </pc:picChg>
        <pc:picChg chg="mod">
          <ac:chgData name="沛卓 刘" userId="e4f8034127ef563f" providerId="LiveId" clId="{5F47CBF4-BA28-4DD6-8DA4-4BC5858CBF7C}" dt="2025-07-04T17:41:45.518" v="9318" actId="12788"/>
          <ac:picMkLst>
            <pc:docMk/>
            <pc:sldMk cId="3309653806" sldId="954"/>
            <ac:picMk id="9" creationId="{2BA6E771-2232-88F0-5CE7-7F1A085EA3C7}"/>
          </ac:picMkLst>
        </pc:picChg>
        <pc:picChg chg="mod">
          <ac:chgData name="沛卓 刘" userId="e4f8034127ef563f" providerId="LiveId" clId="{5F47CBF4-BA28-4DD6-8DA4-4BC5858CBF7C}" dt="2025-07-04T17:41:45.518" v="9318" actId="12788"/>
          <ac:picMkLst>
            <pc:docMk/>
            <pc:sldMk cId="3309653806" sldId="954"/>
            <ac:picMk id="10" creationId="{32BB328A-BD74-EEAD-0E6F-B88731DE3E48}"/>
          </ac:picMkLst>
        </pc:picChg>
        <pc:picChg chg="mod">
          <ac:chgData name="沛卓 刘" userId="e4f8034127ef563f" providerId="LiveId" clId="{5F47CBF4-BA28-4DD6-8DA4-4BC5858CBF7C}" dt="2025-07-04T17:41:41.468" v="9317" actId="12788"/>
          <ac:picMkLst>
            <pc:docMk/>
            <pc:sldMk cId="3309653806" sldId="954"/>
            <ac:picMk id="11" creationId="{40DB267F-D700-D95D-0FFF-7A98C80545EF}"/>
          </ac:picMkLst>
        </pc:picChg>
        <pc:picChg chg="mod">
          <ac:chgData name="沛卓 刘" userId="e4f8034127ef563f" providerId="LiveId" clId="{5F47CBF4-BA28-4DD6-8DA4-4BC5858CBF7C}" dt="2025-07-04T17:41:41.468" v="9317" actId="12788"/>
          <ac:picMkLst>
            <pc:docMk/>
            <pc:sldMk cId="3309653806" sldId="954"/>
            <ac:picMk id="15" creationId="{FA06A7D5-E68E-22BB-4142-9A1230066A17}"/>
          </ac:picMkLst>
        </pc:picChg>
        <pc:picChg chg="mod">
          <ac:chgData name="沛卓 刘" userId="e4f8034127ef563f" providerId="LiveId" clId="{5F47CBF4-BA28-4DD6-8DA4-4BC5858CBF7C}" dt="2025-07-04T17:45:45.353" v="9407" actId="1035"/>
          <ac:picMkLst>
            <pc:docMk/>
            <pc:sldMk cId="3309653806" sldId="954"/>
            <ac:picMk id="33" creationId="{E8191723-E584-71A4-2660-315134ED8E5B}"/>
          </ac:picMkLst>
        </pc:picChg>
        <pc:picChg chg="mod">
          <ac:chgData name="沛卓 刘" userId="e4f8034127ef563f" providerId="LiveId" clId="{5F47CBF4-BA28-4DD6-8DA4-4BC5858CBF7C}" dt="2025-07-04T17:45:45.353" v="9407" actId="1035"/>
          <ac:picMkLst>
            <pc:docMk/>
            <pc:sldMk cId="3309653806" sldId="954"/>
            <ac:picMk id="34" creationId="{459E3617-D153-7C42-1013-EE13097006AB}"/>
          </ac:picMkLst>
        </pc:picChg>
        <pc:picChg chg="add mod">
          <ac:chgData name="沛卓 刘" userId="e4f8034127ef563f" providerId="LiveId" clId="{5F47CBF4-BA28-4DD6-8DA4-4BC5858CBF7C}" dt="2025-07-04T19:02:05.150" v="11431"/>
          <ac:picMkLst>
            <pc:docMk/>
            <pc:sldMk cId="3309653806" sldId="954"/>
            <ac:picMk id="35" creationId="{748A7BB8-FD9F-4597-BCCC-C7F00BDFD6A6}"/>
          </ac:picMkLst>
        </pc:picChg>
        <pc:picChg chg="add mod">
          <ac:chgData name="沛卓 刘" userId="e4f8034127ef563f" providerId="LiveId" clId="{5F47CBF4-BA28-4DD6-8DA4-4BC5858CBF7C}" dt="2025-07-04T19:02:05.150" v="11431"/>
          <ac:picMkLst>
            <pc:docMk/>
            <pc:sldMk cId="3309653806" sldId="954"/>
            <ac:picMk id="36" creationId="{504E50D7-8D9C-74FF-B2D1-81AD141CE295}"/>
          </ac:picMkLst>
        </pc:picChg>
        <pc:picChg chg="del">
          <ac:chgData name="沛卓 刘" userId="e4f8034127ef563f" providerId="LiveId" clId="{5F47CBF4-BA28-4DD6-8DA4-4BC5858CBF7C}" dt="2025-07-04T19:02:04.776" v="11430" actId="478"/>
          <ac:picMkLst>
            <pc:docMk/>
            <pc:sldMk cId="3309653806" sldId="954"/>
            <ac:picMk id="10242" creationId="{0309825C-0B76-81BE-F766-33FCC4591923}"/>
          </ac:picMkLst>
        </pc:picChg>
        <pc:cxnChg chg="del">
          <ac:chgData name="沛卓 刘" userId="e4f8034127ef563f" providerId="LiveId" clId="{5F47CBF4-BA28-4DD6-8DA4-4BC5858CBF7C}" dt="2025-07-04T17:39:52.555" v="9253" actId="478"/>
          <ac:cxnSpMkLst>
            <pc:docMk/>
            <pc:sldMk cId="3309653806" sldId="954"/>
            <ac:cxnSpMk id="24" creationId="{0DA5560F-6F43-EBF4-C2AE-DA01D44445E5}"/>
          </ac:cxnSpMkLst>
        </pc:cxnChg>
      </pc:sldChg>
      <pc:sldChg chg="addSp delSp modSp add mod">
        <pc:chgData name="沛卓 刘" userId="e4f8034127ef563f" providerId="LiveId" clId="{5F47CBF4-BA28-4DD6-8DA4-4BC5858CBF7C}" dt="2025-07-04T19:02:23.657" v="11436" actId="255"/>
        <pc:sldMkLst>
          <pc:docMk/>
          <pc:sldMk cId="2343168151" sldId="955"/>
        </pc:sldMkLst>
        <pc:spChg chg="del">
          <ac:chgData name="沛卓 刘" userId="e4f8034127ef563f" providerId="LiveId" clId="{5F47CBF4-BA28-4DD6-8DA4-4BC5858CBF7C}" dt="2025-07-04T18:38:26.565" v="9985" actId="478"/>
          <ac:spMkLst>
            <pc:docMk/>
            <pc:sldMk cId="2343168151" sldId="955"/>
            <ac:spMk id="3" creationId="{D9BF719B-69B2-6BFA-F303-86D13F9C4B0C}"/>
          </ac:spMkLst>
        </pc:spChg>
        <pc:spChg chg="del mod">
          <ac:chgData name="沛卓 刘" userId="e4f8034127ef563f" providerId="LiveId" clId="{5F47CBF4-BA28-4DD6-8DA4-4BC5858CBF7C}" dt="2025-07-04T18:38:50.248" v="10017" actId="478"/>
          <ac:spMkLst>
            <pc:docMk/>
            <pc:sldMk cId="2343168151" sldId="955"/>
            <ac:spMk id="9" creationId="{2835148B-951B-D93E-6E09-01F68FE33673}"/>
          </ac:spMkLst>
        </pc:spChg>
        <pc:spChg chg="mod">
          <ac:chgData name="沛卓 刘" userId="e4f8034127ef563f" providerId="LiveId" clId="{5F47CBF4-BA28-4DD6-8DA4-4BC5858CBF7C}" dt="2025-07-04T18:39:00.646" v="10069" actId="1035"/>
          <ac:spMkLst>
            <pc:docMk/>
            <pc:sldMk cId="2343168151" sldId="955"/>
            <ac:spMk id="10" creationId="{12202A43-A7CC-ED76-BC8F-8DD51A5B72BD}"/>
          </ac:spMkLst>
        </pc:spChg>
        <pc:spChg chg="mod">
          <ac:chgData name="沛卓 刘" userId="e4f8034127ef563f" providerId="LiveId" clId="{5F47CBF4-BA28-4DD6-8DA4-4BC5858CBF7C}" dt="2025-07-04T18:39:15.560" v="10098" actId="1036"/>
          <ac:spMkLst>
            <pc:docMk/>
            <pc:sldMk cId="2343168151" sldId="955"/>
            <ac:spMk id="11" creationId="{A1BF3284-4F4E-32FF-26B6-F225BDC4289A}"/>
          </ac:spMkLst>
        </pc:spChg>
        <pc:spChg chg="add mod">
          <ac:chgData name="沛卓 刘" userId="e4f8034127ef563f" providerId="LiveId" clId="{5F47CBF4-BA28-4DD6-8DA4-4BC5858CBF7C}" dt="2025-07-04T19:02:23.657" v="11436" actId="255"/>
          <ac:spMkLst>
            <pc:docMk/>
            <pc:sldMk cId="2343168151" sldId="955"/>
            <ac:spMk id="22" creationId="{B8AD2866-9DF9-BBBA-BBD0-D5ACFAF21909}"/>
          </ac:spMkLst>
        </pc:spChg>
        <pc:spChg chg="add mod">
          <ac:chgData name="沛卓 刘" userId="e4f8034127ef563f" providerId="LiveId" clId="{5F47CBF4-BA28-4DD6-8DA4-4BC5858CBF7C}" dt="2025-07-04T18:47:11.191" v="10849" actId="1076"/>
          <ac:spMkLst>
            <pc:docMk/>
            <pc:sldMk cId="2343168151" sldId="955"/>
            <ac:spMk id="24" creationId="{7B3813D5-66D1-FD56-4D55-31BECAF92051}"/>
          </ac:spMkLst>
        </pc:spChg>
        <pc:grpChg chg="add mod">
          <ac:chgData name="沛卓 刘" userId="e4f8034127ef563f" providerId="LiveId" clId="{5F47CBF4-BA28-4DD6-8DA4-4BC5858CBF7C}" dt="2025-07-04T18:41:13.143" v="10347" actId="14100"/>
          <ac:grpSpMkLst>
            <pc:docMk/>
            <pc:sldMk cId="2343168151" sldId="955"/>
            <ac:grpSpMk id="20" creationId="{6F9BDC43-0780-15E8-3B44-94768C15B43A}"/>
          </ac:grpSpMkLst>
        </pc:grpChg>
        <pc:picChg chg="mod">
          <ac:chgData name="沛卓 刘" userId="e4f8034127ef563f" providerId="LiveId" clId="{5F47CBF4-BA28-4DD6-8DA4-4BC5858CBF7C}" dt="2025-07-04T18:47:07.929" v="10848" actId="1038"/>
          <ac:picMkLst>
            <pc:docMk/>
            <pc:sldMk cId="2343168151" sldId="955"/>
            <ac:picMk id="5" creationId="{5D466340-D73F-9F92-AD88-B652336B4945}"/>
          </ac:picMkLst>
        </pc:picChg>
        <pc:picChg chg="del">
          <ac:chgData name="沛卓 刘" userId="e4f8034127ef563f" providerId="LiveId" clId="{5F47CBF4-BA28-4DD6-8DA4-4BC5858CBF7C}" dt="2025-07-04T19:02:13.920" v="11434" actId="478"/>
          <ac:picMkLst>
            <pc:docMk/>
            <pc:sldMk cId="2343168151" sldId="955"/>
            <ac:picMk id="6" creationId="{22BFB12D-D401-836E-2D4C-617F619ABD69}"/>
          </ac:picMkLst>
        </pc:picChg>
        <pc:picChg chg="del">
          <ac:chgData name="沛卓 刘" userId="e4f8034127ef563f" providerId="LiveId" clId="{5F47CBF4-BA28-4DD6-8DA4-4BC5858CBF7C}" dt="2025-07-04T17:53:47.553" v="9728" actId="478"/>
          <ac:picMkLst>
            <pc:docMk/>
            <pc:sldMk cId="2343168151" sldId="955"/>
            <ac:picMk id="12" creationId="{4149B38C-6360-82A1-BC9E-E94B1AFA0C6C}"/>
          </ac:picMkLst>
        </pc:picChg>
        <pc:picChg chg="mod">
          <ac:chgData name="沛卓 刘" userId="e4f8034127ef563f" providerId="LiveId" clId="{5F47CBF4-BA28-4DD6-8DA4-4BC5858CBF7C}" dt="2025-07-04T18:43:51.863" v="10496" actId="1038"/>
          <ac:picMkLst>
            <pc:docMk/>
            <pc:sldMk cId="2343168151" sldId="955"/>
            <ac:picMk id="14" creationId="{7CE3AB1E-FC82-F38D-65B3-83573BF0F9F4}"/>
          </ac:picMkLst>
        </pc:picChg>
        <pc:picChg chg="add mod">
          <ac:chgData name="沛卓 刘" userId="e4f8034127ef563f" providerId="LiveId" clId="{5F47CBF4-BA28-4DD6-8DA4-4BC5858CBF7C}" dt="2025-07-04T18:39:56.782" v="10158" actId="571"/>
          <ac:picMkLst>
            <pc:docMk/>
            <pc:sldMk cId="2343168151" sldId="955"/>
            <ac:picMk id="16" creationId="{438FE49F-3165-EDCE-88EB-79C7CFD3FF69}"/>
          </ac:picMkLst>
        </pc:picChg>
        <pc:picChg chg="add mod">
          <ac:chgData name="沛卓 刘" userId="e4f8034127ef563f" providerId="LiveId" clId="{5F47CBF4-BA28-4DD6-8DA4-4BC5858CBF7C}" dt="2025-07-04T18:39:56.782" v="10158" actId="571"/>
          <ac:picMkLst>
            <pc:docMk/>
            <pc:sldMk cId="2343168151" sldId="955"/>
            <ac:picMk id="17" creationId="{AFAF3A65-8F8D-ABA5-DC8B-F03024704DBD}"/>
          </ac:picMkLst>
        </pc:picChg>
        <pc:picChg chg="mod">
          <ac:chgData name="沛卓 刘" userId="e4f8034127ef563f" providerId="LiveId" clId="{5F47CBF4-BA28-4DD6-8DA4-4BC5858CBF7C}" dt="2025-07-04T18:43:51.863" v="10496" actId="1038"/>
          <ac:picMkLst>
            <pc:docMk/>
            <pc:sldMk cId="2343168151" sldId="955"/>
            <ac:picMk id="18" creationId="{721664F4-050D-B542-E847-11C58E9D8C41}"/>
          </ac:picMkLst>
        </pc:picChg>
        <pc:picChg chg="add mod">
          <ac:chgData name="沛卓 刘" userId="e4f8034127ef563f" providerId="LiveId" clId="{5F47CBF4-BA28-4DD6-8DA4-4BC5858CBF7C}" dt="2025-07-04T18:39:56.782" v="10158" actId="571"/>
          <ac:picMkLst>
            <pc:docMk/>
            <pc:sldMk cId="2343168151" sldId="955"/>
            <ac:picMk id="19" creationId="{C456A759-21C2-FB78-12CB-033074F9FD71}"/>
          </ac:picMkLst>
        </pc:picChg>
        <pc:picChg chg="mod">
          <ac:chgData name="沛卓 刘" userId="e4f8034127ef563f" providerId="LiveId" clId="{5F47CBF4-BA28-4DD6-8DA4-4BC5858CBF7C}" dt="2025-07-04T18:41:08.594" v="10346" actId="164"/>
          <ac:picMkLst>
            <pc:docMk/>
            <pc:sldMk cId="2343168151" sldId="955"/>
            <ac:picMk id="21" creationId="{CCB72C6D-D8BA-0D62-C493-083B4481BEA2}"/>
          </ac:picMkLst>
        </pc:picChg>
        <pc:picChg chg="mod">
          <ac:chgData name="沛卓 刘" userId="e4f8034127ef563f" providerId="LiveId" clId="{5F47CBF4-BA28-4DD6-8DA4-4BC5858CBF7C}" dt="2025-07-04T18:41:08.594" v="10346" actId="164"/>
          <ac:picMkLst>
            <pc:docMk/>
            <pc:sldMk cId="2343168151" sldId="955"/>
            <ac:picMk id="23" creationId="{8AFA703E-4F88-A1A7-29FE-0B13A616220B}"/>
          </ac:picMkLst>
        </pc:picChg>
        <pc:picChg chg="mod">
          <ac:chgData name="沛卓 刘" userId="e4f8034127ef563f" providerId="LiveId" clId="{5F47CBF4-BA28-4DD6-8DA4-4BC5858CBF7C}" dt="2025-07-04T18:41:08.594" v="10346" actId="164"/>
          <ac:picMkLst>
            <pc:docMk/>
            <pc:sldMk cId="2343168151" sldId="955"/>
            <ac:picMk id="25" creationId="{0034EA36-F39E-573F-A915-65C02BF5A759}"/>
          </ac:picMkLst>
        </pc:picChg>
        <pc:picChg chg="mod">
          <ac:chgData name="沛卓 刘" userId="e4f8034127ef563f" providerId="LiveId" clId="{5F47CBF4-BA28-4DD6-8DA4-4BC5858CBF7C}" dt="2025-07-04T18:41:08.594" v="10346" actId="164"/>
          <ac:picMkLst>
            <pc:docMk/>
            <pc:sldMk cId="2343168151" sldId="955"/>
            <ac:picMk id="27" creationId="{DACDC70A-2DD2-6940-B0A5-60F2FE971E7F}"/>
          </ac:picMkLst>
        </pc:picChg>
        <pc:picChg chg="add mod">
          <ac:chgData name="沛卓 刘" userId="e4f8034127ef563f" providerId="LiveId" clId="{5F47CBF4-BA28-4DD6-8DA4-4BC5858CBF7C}" dt="2025-07-04T19:02:14.253" v="11435"/>
          <ac:picMkLst>
            <pc:docMk/>
            <pc:sldMk cId="2343168151" sldId="955"/>
            <ac:picMk id="30" creationId="{C245FFF0-3F7F-01CA-C5A3-1DDCABFFCCE0}"/>
          </ac:picMkLst>
        </pc:picChg>
        <pc:picChg chg="add mod">
          <ac:chgData name="沛卓 刘" userId="e4f8034127ef563f" providerId="LiveId" clId="{5F47CBF4-BA28-4DD6-8DA4-4BC5858CBF7C}" dt="2025-07-04T19:02:14.253" v="11435"/>
          <ac:picMkLst>
            <pc:docMk/>
            <pc:sldMk cId="2343168151" sldId="955"/>
            <ac:picMk id="31" creationId="{8B2176E1-D6C5-251D-D774-E52768670F1A}"/>
          </ac:picMkLst>
        </pc:picChg>
        <pc:picChg chg="del">
          <ac:chgData name="沛卓 刘" userId="e4f8034127ef563f" providerId="LiveId" clId="{5F47CBF4-BA28-4DD6-8DA4-4BC5858CBF7C}" dt="2025-07-04T17:53:47.553" v="9728" actId="478"/>
          <ac:picMkLst>
            <pc:docMk/>
            <pc:sldMk cId="2343168151" sldId="955"/>
            <ac:picMk id="36" creationId="{99635FB1-3D40-1DA5-5F0D-0482CFF200EA}"/>
          </ac:picMkLst>
        </pc:picChg>
        <pc:picChg chg="del">
          <ac:chgData name="沛卓 刘" userId="e4f8034127ef563f" providerId="LiveId" clId="{5F47CBF4-BA28-4DD6-8DA4-4BC5858CBF7C}" dt="2025-07-04T17:53:47.553" v="9728" actId="478"/>
          <ac:picMkLst>
            <pc:docMk/>
            <pc:sldMk cId="2343168151" sldId="955"/>
            <ac:picMk id="43" creationId="{BB13A509-B9BF-4FD6-BDFD-68BBBF32F208}"/>
          </ac:picMkLst>
        </pc:picChg>
        <pc:picChg chg="del">
          <ac:chgData name="沛卓 刘" userId="e4f8034127ef563f" providerId="LiveId" clId="{5F47CBF4-BA28-4DD6-8DA4-4BC5858CBF7C}" dt="2025-07-04T19:02:13.920" v="11434" actId="478"/>
          <ac:picMkLst>
            <pc:docMk/>
            <pc:sldMk cId="2343168151" sldId="955"/>
            <ac:picMk id="10242" creationId="{299C7F55-EDF2-38CB-06FE-571E288A6B5F}"/>
          </ac:picMkLst>
        </pc:picChg>
        <pc:cxnChg chg="add mod">
          <ac:chgData name="沛卓 刘" userId="e4f8034127ef563f" providerId="LiveId" clId="{5F47CBF4-BA28-4DD6-8DA4-4BC5858CBF7C}" dt="2025-07-04T18:48:11.789" v="10942" actId="1076"/>
          <ac:cxnSpMkLst>
            <pc:docMk/>
            <pc:sldMk cId="2343168151" sldId="955"/>
            <ac:cxnSpMk id="26" creationId="{6666E771-CEDF-6A1C-8F66-A0F8A7888A86}"/>
          </ac:cxnSpMkLst>
        </pc:cxnChg>
      </pc:sldChg>
    </pc:docChg>
  </pc:docChgLst>
  <pc:docChgLst>
    <pc:chgData name="沛卓 刘" userId="e4f8034127ef563f" providerId="LiveId" clId="{B4B27091-7D6B-4850-95BE-F0A9A6FF7F06}"/>
    <pc:docChg chg="undo redo custSel addSld delSld modSld sldOrd modMainMaster">
      <pc:chgData name="沛卓 刘" userId="e4f8034127ef563f" providerId="LiveId" clId="{B4B27091-7D6B-4850-95BE-F0A9A6FF7F06}" dt="2025-07-01T06:08:05.754" v="21512"/>
      <pc:docMkLst>
        <pc:docMk/>
      </pc:docMkLst>
      <pc:sldChg chg="addSp delSp modSp add del mod">
        <pc:chgData name="沛卓 刘" userId="e4f8034127ef563f" providerId="LiveId" clId="{B4B27091-7D6B-4850-95BE-F0A9A6FF7F06}" dt="2025-07-01T06:08:05.754" v="21512"/>
        <pc:sldMkLst>
          <pc:docMk/>
          <pc:sldMk cId="0" sldId="874"/>
        </pc:sldMkLst>
      </pc:sldChg>
      <pc:sldChg chg="addSp delSp modSp add del mod">
        <pc:chgData name="沛卓 刘" userId="e4f8034127ef563f" providerId="LiveId" clId="{B4B27091-7D6B-4850-95BE-F0A9A6FF7F06}" dt="2025-07-01T06:08:05.754" v="21512"/>
        <pc:sldMkLst>
          <pc:docMk/>
          <pc:sldMk cId="0" sldId="905"/>
        </pc:sldMkLst>
      </pc:sldChg>
      <pc:sldChg chg="addSp delSp modSp add del mod ord">
        <pc:chgData name="沛卓 刘" userId="e4f8034127ef563f" providerId="LiveId" clId="{B4B27091-7D6B-4850-95BE-F0A9A6FF7F06}" dt="2025-07-01T06:08:05.754" v="21512"/>
        <pc:sldMkLst>
          <pc:docMk/>
          <pc:sldMk cId="0" sldId="906"/>
        </pc:sldMkLst>
      </pc:sldChg>
      <pc:sldChg chg="modSp del mod">
        <pc:chgData name="沛卓 刘" userId="e4f8034127ef563f" providerId="LiveId" clId="{B4B27091-7D6B-4850-95BE-F0A9A6FF7F06}" dt="2025-06-28T13:09:59.973" v="12097" actId="47"/>
        <pc:sldMkLst>
          <pc:docMk/>
          <pc:sldMk cId="0" sldId="907"/>
        </pc:sldMkLst>
      </pc:sldChg>
      <pc:sldChg chg="addSp delSp modSp add del mod ord">
        <pc:chgData name="沛卓 刘" userId="e4f8034127ef563f" providerId="LiveId" clId="{B4B27091-7D6B-4850-95BE-F0A9A6FF7F06}" dt="2025-07-01T06:08:05.754" v="21512"/>
        <pc:sldMkLst>
          <pc:docMk/>
          <pc:sldMk cId="0" sldId="908"/>
        </pc:sldMkLst>
      </pc:sldChg>
      <pc:sldChg chg="addSp delSp modSp add del mod">
        <pc:chgData name="沛卓 刘" userId="e4f8034127ef563f" providerId="LiveId" clId="{B4B27091-7D6B-4850-95BE-F0A9A6FF7F06}" dt="2025-07-01T06:08:05.754" v="21512"/>
        <pc:sldMkLst>
          <pc:docMk/>
          <pc:sldMk cId="0" sldId="909"/>
        </pc:sldMkLst>
      </pc:sldChg>
      <pc:sldChg chg="del">
        <pc:chgData name="沛卓 刘" userId="e4f8034127ef563f" providerId="LiveId" clId="{B4B27091-7D6B-4850-95BE-F0A9A6FF7F06}" dt="2025-06-28T13:09:59.973" v="12097" actId="47"/>
        <pc:sldMkLst>
          <pc:docMk/>
          <pc:sldMk cId="0" sldId="910"/>
        </pc:sldMkLst>
      </pc:sldChg>
      <pc:sldChg chg="addSp delSp modSp add del mod">
        <pc:chgData name="沛卓 刘" userId="e4f8034127ef563f" providerId="LiveId" clId="{B4B27091-7D6B-4850-95BE-F0A9A6FF7F06}" dt="2025-07-01T06:08:05.754" v="21512"/>
        <pc:sldMkLst>
          <pc:docMk/>
          <pc:sldMk cId="0" sldId="911"/>
        </pc:sldMkLst>
      </pc:sldChg>
      <pc:sldChg chg="del">
        <pc:chgData name="沛卓 刘" userId="e4f8034127ef563f" providerId="LiveId" clId="{B4B27091-7D6B-4850-95BE-F0A9A6FF7F06}" dt="2025-06-28T16:28:51.412" v="14614" actId="47"/>
        <pc:sldMkLst>
          <pc:docMk/>
          <pc:sldMk cId="0" sldId="912"/>
        </pc:sldMkLst>
      </pc:sldChg>
      <pc:sldChg chg="delSp del">
        <pc:chgData name="沛卓 刘" userId="e4f8034127ef563f" providerId="LiveId" clId="{B4B27091-7D6B-4850-95BE-F0A9A6FF7F06}" dt="2025-06-28T16:28:50.683" v="14613" actId="47"/>
        <pc:sldMkLst>
          <pc:docMk/>
          <pc:sldMk cId="0" sldId="913"/>
        </pc:sldMkLst>
      </pc:sldChg>
      <pc:sldChg chg="del">
        <pc:chgData name="沛卓 刘" userId="e4f8034127ef563f" providerId="LiveId" clId="{B4B27091-7D6B-4850-95BE-F0A9A6FF7F06}" dt="2025-06-28T16:28:50.154" v="14612" actId="47"/>
        <pc:sldMkLst>
          <pc:docMk/>
          <pc:sldMk cId="0" sldId="914"/>
        </pc:sldMkLst>
      </pc:sldChg>
      <pc:sldChg chg="del">
        <pc:chgData name="沛卓 刘" userId="e4f8034127ef563f" providerId="LiveId" clId="{B4B27091-7D6B-4850-95BE-F0A9A6FF7F06}" dt="2025-06-28T16:28:48.542" v="14610" actId="47"/>
        <pc:sldMkLst>
          <pc:docMk/>
          <pc:sldMk cId="0" sldId="915"/>
        </pc:sldMkLst>
      </pc:sldChg>
      <pc:sldChg chg="del">
        <pc:chgData name="沛卓 刘" userId="e4f8034127ef563f" providerId="LiveId" clId="{B4B27091-7D6B-4850-95BE-F0A9A6FF7F06}" dt="2025-06-28T16:28:46.403" v="14607" actId="47"/>
        <pc:sldMkLst>
          <pc:docMk/>
          <pc:sldMk cId="0" sldId="917"/>
        </pc:sldMkLst>
      </pc:sldChg>
      <pc:sldChg chg="del">
        <pc:chgData name="沛卓 刘" userId="e4f8034127ef563f" providerId="LiveId" clId="{B4B27091-7D6B-4850-95BE-F0A9A6FF7F06}" dt="2025-06-28T16:28:45.555" v="14606" actId="47"/>
        <pc:sldMkLst>
          <pc:docMk/>
          <pc:sldMk cId="0" sldId="918"/>
        </pc:sldMkLst>
      </pc:sldChg>
      <pc:sldChg chg="del">
        <pc:chgData name="沛卓 刘" userId="e4f8034127ef563f" providerId="LiveId" clId="{B4B27091-7D6B-4850-95BE-F0A9A6FF7F06}" dt="2025-06-28T16:28:56.996" v="14616" actId="47"/>
        <pc:sldMkLst>
          <pc:docMk/>
          <pc:sldMk cId="0" sldId="919"/>
        </pc:sldMkLst>
      </pc:sldChg>
      <pc:sldChg chg="del">
        <pc:chgData name="沛卓 刘" userId="e4f8034127ef563f" providerId="LiveId" clId="{B4B27091-7D6B-4850-95BE-F0A9A6FF7F06}" dt="2025-06-28T16:28:55.695" v="14615" actId="47"/>
        <pc:sldMkLst>
          <pc:docMk/>
          <pc:sldMk cId="0" sldId="920"/>
        </pc:sldMkLst>
      </pc:sldChg>
      <pc:sldChg chg="addSp delSp modSp add del mod">
        <pc:chgData name="沛卓 刘" userId="e4f8034127ef563f" providerId="LiveId" clId="{B4B27091-7D6B-4850-95BE-F0A9A6FF7F06}" dt="2025-07-01T06:08:05.754" v="21512"/>
        <pc:sldMkLst>
          <pc:docMk/>
          <pc:sldMk cId="0" sldId="921"/>
        </pc:sldMkLst>
      </pc:sldChg>
      <pc:sldChg chg="addSp delSp modSp add del">
        <pc:chgData name="沛卓 刘" userId="e4f8034127ef563f" providerId="LiveId" clId="{B4B27091-7D6B-4850-95BE-F0A9A6FF7F06}" dt="2025-06-29T11:42:04.552" v="19950" actId="2696"/>
        <pc:sldMkLst>
          <pc:docMk/>
          <pc:sldMk cId="0" sldId="922"/>
        </pc:sldMkLst>
      </pc:sldChg>
      <pc:sldChg chg="del">
        <pc:chgData name="沛卓 刘" userId="e4f8034127ef563f" providerId="LiveId" clId="{B4B27091-7D6B-4850-95BE-F0A9A6FF7F06}" dt="2025-06-27T04:42:05.615" v="1602" actId="2696"/>
        <pc:sldMkLst>
          <pc:docMk/>
          <pc:sldMk cId="0" sldId="923"/>
        </pc:sldMkLst>
      </pc:sldChg>
      <pc:sldChg chg="addSp delSp modSp add del mod">
        <pc:chgData name="沛卓 刘" userId="e4f8034127ef563f" providerId="LiveId" clId="{B4B27091-7D6B-4850-95BE-F0A9A6FF7F06}" dt="2025-06-29T11:42:09.045" v="19951" actId="2696"/>
        <pc:sldMkLst>
          <pc:docMk/>
          <pc:sldMk cId="0" sldId="924"/>
        </pc:sldMkLst>
      </pc:sldChg>
      <pc:sldChg chg="del">
        <pc:chgData name="沛卓 刘" userId="e4f8034127ef563f" providerId="LiveId" clId="{B4B27091-7D6B-4850-95BE-F0A9A6FF7F06}" dt="2025-06-28T16:29:18.472" v="14617" actId="47"/>
        <pc:sldMkLst>
          <pc:docMk/>
          <pc:sldMk cId="0" sldId="925"/>
        </pc:sldMkLst>
      </pc:sldChg>
      <pc:sldChg chg="del">
        <pc:chgData name="沛卓 刘" userId="e4f8034127ef563f" providerId="LiveId" clId="{B4B27091-7D6B-4850-95BE-F0A9A6FF7F06}" dt="2025-06-28T16:28:47.205" v="14608" actId="47"/>
        <pc:sldMkLst>
          <pc:docMk/>
          <pc:sldMk cId="0" sldId="926"/>
        </pc:sldMkLst>
      </pc:sldChg>
      <pc:sldChg chg="del">
        <pc:chgData name="沛卓 刘" userId="e4f8034127ef563f" providerId="LiveId" clId="{B4B27091-7D6B-4850-95BE-F0A9A6FF7F06}" dt="2025-06-28T16:28:47.822" v="14609" actId="47"/>
        <pc:sldMkLst>
          <pc:docMk/>
          <pc:sldMk cId="0" sldId="927"/>
        </pc:sldMkLst>
      </pc:sldChg>
      <pc:sldChg chg="del">
        <pc:chgData name="沛卓 刘" userId="e4f8034127ef563f" providerId="LiveId" clId="{B4B27091-7D6B-4850-95BE-F0A9A6FF7F06}" dt="2025-06-28T16:28:49.536" v="14611" actId="47"/>
        <pc:sldMkLst>
          <pc:docMk/>
          <pc:sldMk cId="0" sldId="928"/>
        </pc:sldMkLst>
      </pc:sldChg>
      <pc:sldChg chg="add">
        <pc:chgData name="沛卓 刘" userId="e4f8034127ef563f" providerId="LiveId" clId="{B4B27091-7D6B-4850-95BE-F0A9A6FF7F06}" dt="2025-07-01T06:08:05.754" v="21512"/>
        <pc:sldMkLst>
          <pc:docMk/>
          <pc:sldMk cId="0" sldId="929"/>
        </pc:sldMkLst>
      </pc:sldChg>
      <pc:sldChg chg="addSp delSp modSp new del mod">
        <pc:chgData name="沛卓 刘" userId="e4f8034127ef563f" providerId="LiveId" clId="{B4B27091-7D6B-4850-95BE-F0A9A6FF7F06}" dt="2025-07-01T06:08:04.476" v="21511" actId="47"/>
        <pc:sldMkLst>
          <pc:docMk/>
          <pc:sldMk cId="2448088732" sldId="929"/>
        </pc:sldMkLst>
      </pc:sldChg>
      <pc:sldChg chg="addSp modSp add mod">
        <pc:chgData name="沛卓 刘" userId="e4f8034127ef563f" providerId="LiveId" clId="{B4B27091-7D6B-4850-95BE-F0A9A6FF7F06}" dt="2025-06-28T07:39:31.236" v="12059" actId="1076"/>
        <pc:sldMkLst>
          <pc:docMk/>
          <pc:sldMk cId="772725443" sldId="930"/>
        </pc:sldMkLst>
      </pc:sldChg>
      <pc:sldChg chg="addSp delSp modSp add del mod">
        <pc:chgData name="沛卓 刘" userId="e4f8034127ef563f" providerId="LiveId" clId="{B4B27091-7D6B-4850-95BE-F0A9A6FF7F06}" dt="2025-06-28T13:10:20.651" v="12098" actId="2696"/>
        <pc:sldMkLst>
          <pc:docMk/>
          <pc:sldMk cId="1659078239" sldId="931"/>
        </pc:sldMkLst>
      </pc:sldChg>
      <pc:sldChg chg="addSp delSp modSp new del mod">
        <pc:chgData name="沛卓 刘" userId="e4f8034127ef563f" providerId="LiveId" clId="{B4B27091-7D6B-4850-95BE-F0A9A6FF7F06}" dt="2025-07-01T06:08:04.476" v="21511" actId="47"/>
        <pc:sldMkLst>
          <pc:docMk/>
          <pc:sldMk cId="3817998596" sldId="932"/>
        </pc:sldMkLst>
      </pc:sldChg>
      <pc:sldChg chg="addSp delSp modSp new del mod ord">
        <pc:chgData name="沛卓 刘" userId="e4f8034127ef563f" providerId="LiveId" clId="{B4B27091-7D6B-4850-95BE-F0A9A6FF7F06}" dt="2025-06-27T15:09:47.028" v="7254" actId="2696"/>
        <pc:sldMkLst>
          <pc:docMk/>
          <pc:sldMk cId="3726097761" sldId="933"/>
        </pc:sldMkLst>
      </pc:sldChg>
      <pc:sldChg chg="addSp delSp modSp add del mod">
        <pc:chgData name="沛卓 刘" userId="e4f8034127ef563f" providerId="LiveId" clId="{B4B27091-7D6B-4850-95BE-F0A9A6FF7F06}" dt="2025-07-01T06:08:04.476" v="21511" actId="47"/>
        <pc:sldMkLst>
          <pc:docMk/>
          <pc:sldMk cId="3017999941" sldId="934"/>
        </pc:sldMkLst>
      </pc:sldChg>
      <pc:sldChg chg="add">
        <pc:chgData name="沛卓 刘" userId="e4f8034127ef563f" providerId="LiveId" clId="{B4B27091-7D6B-4850-95BE-F0A9A6FF7F06}" dt="2025-07-01T06:08:05.754" v="21512"/>
        <pc:sldMkLst>
          <pc:docMk/>
          <pc:sldMk cId="0" sldId="935"/>
        </pc:sldMkLst>
      </pc:sldChg>
      <pc:sldChg chg="addSp delSp modSp new del mod">
        <pc:chgData name="沛卓 刘" userId="e4f8034127ef563f" providerId="LiveId" clId="{B4B27091-7D6B-4850-95BE-F0A9A6FF7F06}" dt="2025-07-01T06:08:04.476" v="21511" actId="47"/>
        <pc:sldMkLst>
          <pc:docMk/>
          <pc:sldMk cId="2063325689" sldId="935"/>
        </pc:sldMkLst>
      </pc:sldChg>
      <pc:sldChg chg="add">
        <pc:chgData name="沛卓 刘" userId="e4f8034127ef563f" providerId="LiveId" clId="{B4B27091-7D6B-4850-95BE-F0A9A6FF7F06}" dt="2025-07-01T06:08:05.754" v="21512"/>
        <pc:sldMkLst>
          <pc:docMk/>
          <pc:sldMk cId="0" sldId="936"/>
        </pc:sldMkLst>
      </pc:sldChg>
      <pc:sldChg chg="addSp delSp modSp add del mod">
        <pc:chgData name="沛卓 刘" userId="e4f8034127ef563f" providerId="LiveId" clId="{B4B27091-7D6B-4850-95BE-F0A9A6FF7F06}" dt="2025-07-01T06:08:04.476" v="21511" actId="47"/>
        <pc:sldMkLst>
          <pc:docMk/>
          <pc:sldMk cId="2271670125" sldId="936"/>
        </pc:sldMkLst>
      </pc:sldChg>
      <pc:sldChg chg="addSp delSp modSp add del mod">
        <pc:chgData name="沛卓 刘" userId="e4f8034127ef563f" providerId="LiveId" clId="{B4B27091-7D6B-4850-95BE-F0A9A6FF7F06}" dt="2025-06-29T07:14:37.799" v="17006" actId="2696"/>
        <pc:sldMkLst>
          <pc:docMk/>
          <pc:sldMk cId="698348542" sldId="937"/>
        </pc:sldMkLst>
      </pc:sldChg>
      <pc:sldChg chg="addSp delSp modSp new del mod">
        <pc:chgData name="沛卓 刘" userId="e4f8034127ef563f" providerId="LiveId" clId="{B4B27091-7D6B-4850-95BE-F0A9A6FF7F06}" dt="2025-07-01T06:08:04.476" v="21511" actId="47"/>
        <pc:sldMkLst>
          <pc:docMk/>
          <pc:sldMk cId="3098285196" sldId="937"/>
        </pc:sldMkLst>
      </pc:sldChg>
      <pc:sldChg chg="add setBg">
        <pc:chgData name="沛卓 刘" userId="e4f8034127ef563f" providerId="LiveId" clId="{B4B27091-7D6B-4850-95BE-F0A9A6FF7F06}" dt="2025-07-01T06:08:05.754" v="21512"/>
        <pc:sldMkLst>
          <pc:docMk/>
          <pc:sldMk cId="0" sldId="938"/>
        </pc:sldMkLst>
      </pc:sldChg>
      <pc:sldChg chg="addSp delSp modSp new del mod setBg">
        <pc:chgData name="沛卓 刘" userId="e4f8034127ef563f" providerId="LiveId" clId="{B4B27091-7D6B-4850-95BE-F0A9A6FF7F06}" dt="2025-07-01T06:08:04.476" v="21511" actId="47"/>
        <pc:sldMkLst>
          <pc:docMk/>
          <pc:sldMk cId="1692625484" sldId="938"/>
        </pc:sldMkLst>
      </pc:sldChg>
      <pc:sldChg chg="addSp delSp modSp new mod">
        <pc:chgData name="沛卓 刘" userId="e4f8034127ef563f" providerId="LiveId" clId="{B4B27091-7D6B-4850-95BE-F0A9A6FF7F06}" dt="2025-06-29T17:19:35.772" v="21441" actId="408"/>
        <pc:sldMkLst>
          <pc:docMk/>
          <pc:sldMk cId="3912713909" sldId="939"/>
        </pc:sldMkLst>
      </pc:sldChg>
      <pc:sldChg chg="add">
        <pc:chgData name="沛卓 刘" userId="e4f8034127ef563f" providerId="LiveId" clId="{B4B27091-7D6B-4850-95BE-F0A9A6FF7F06}" dt="2025-07-01T06:08:05.754" v="21512"/>
        <pc:sldMkLst>
          <pc:docMk/>
          <pc:sldMk cId="0" sldId="940"/>
        </pc:sldMkLst>
      </pc:sldChg>
      <pc:sldChg chg="modSp del mod">
        <pc:chgData name="沛卓 刘" userId="e4f8034127ef563f" providerId="LiveId" clId="{B4B27091-7D6B-4850-95BE-F0A9A6FF7F06}" dt="2025-07-01T06:08:04.476" v="21511" actId="47"/>
        <pc:sldMkLst>
          <pc:docMk/>
          <pc:sldMk cId="1983790837" sldId="940"/>
        </pc:sldMkLst>
      </pc:sldChg>
      <pc:sldChg chg="add">
        <pc:chgData name="沛卓 刘" userId="e4f8034127ef563f" providerId="LiveId" clId="{B4B27091-7D6B-4850-95BE-F0A9A6FF7F06}" dt="2025-07-01T06:08:05.754" v="21512"/>
        <pc:sldMkLst>
          <pc:docMk/>
          <pc:sldMk cId="0" sldId="941"/>
        </pc:sldMkLst>
      </pc:sldChg>
      <pc:sldChg chg="del">
        <pc:chgData name="沛卓 刘" userId="e4f8034127ef563f" providerId="LiveId" clId="{B4B27091-7D6B-4850-95BE-F0A9A6FF7F06}" dt="2025-07-01T06:08:04.476" v="21511" actId="47"/>
        <pc:sldMkLst>
          <pc:docMk/>
          <pc:sldMk cId="2682013492" sldId="941"/>
        </pc:sldMkLst>
      </pc:sldChg>
      <pc:sldChg chg="add">
        <pc:chgData name="沛卓 刘" userId="e4f8034127ef563f" providerId="LiveId" clId="{B4B27091-7D6B-4850-95BE-F0A9A6FF7F06}" dt="2025-07-01T06:08:05.754" v="21512"/>
        <pc:sldMkLst>
          <pc:docMk/>
          <pc:sldMk cId="0" sldId="942"/>
        </pc:sldMkLst>
      </pc:sldChg>
      <pc:sldChg chg="del">
        <pc:chgData name="沛卓 刘" userId="e4f8034127ef563f" providerId="LiveId" clId="{B4B27091-7D6B-4850-95BE-F0A9A6FF7F06}" dt="2025-07-01T06:08:04.476" v="21511" actId="47"/>
        <pc:sldMkLst>
          <pc:docMk/>
          <pc:sldMk cId="2866480533" sldId="942"/>
        </pc:sldMkLst>
      </pc:sldChg>
      <pc:sldChg chg="add">
        <pc:chgData name="沛卓 刘" userId="e4f8034127ef563f" providerId="LiveId" clId="{B4B27091-7D6B-4850-95BE-F0A9A6FF7F06}" dt="2025-07-01T06:08:05.754" v="21512"/>
        <pc:sldMkLst>
          <pc:docMk/>
          <pc:sldMk cId="0" sldId="943"/>
        </pc:sldMkLst>
      </pc:sldChg>
      <pc:sldChg chg="modSp del mod">
        <pc:chgData name="沛卓 刘" userId="e4f8034127ef563f" providerId="LiveId" clId="{B4B27091-7D6B-4850-95BE-F0A9A6FF7F06}" dt="2025-07-01T06:08:04.476" v="21511" actId="47"/>
        <pc:sldMkLst>
          <pc:docMk/>
          <pc:sldMk cId="3813016585" sldId="943"/>
        </pc:sldMkLst>
      </pc:sldChg>
      <pc:sldChg chg="add del">
        <pc:chgData name="沛卓 刘" userId="e4f8034127ef563f" providerId="LiveId" clId="{B4B27091-7D6B-4850-95BE-F0A9A6FF7F06}" dt="2025-07-01T06:08:05.754" v="21512"/>
        <pc:sldMkLst>
          <pc:docMk/>
          <pc:sldMk cId="0" sldId="944"/>
        </pc:sldMkLst>
      </pc:sldChg>
      <pc:sldChg chg="add del">
        <pc:chgData name="沛卓 刘" userId="e4f8034127ef563f" providerId="LiveId" clId="{B4B27091-7D6B-4850-95BE-F0A9A6FF7F06}" dt="2025-07-01T06:08:02.947" v="21510"/>
        <pc:sldMkLst>
          <pc:docMk/>
          <pc:sldMk cId="0" sldId="945"/>
        </pc:sldMkLst>
      </pc:sldChg>
      <pc:sldChg chg="add del">
        <pc:chgData name="沛卓 刘" userId="e4f8034127ef563f" providerId="LiveId" clId="{B4B27091-7D6B-4850-95BE-F0A9A6FF7F06}" dt="2025-07-01T06:08:02.947" v="21510"/>
        <pc:sldMkLst>
          <pc:docMk/>
          <pc:sldMk cId="0" sldId="946"/>
        </pc:sldMkLst>
      </pc:sldChg>
      <pc:sldChg chg="add del">
        <pc:chgData name="沛卓 刘" userId="e4f8034127ef563f" providerId="LiveId" clId="{B4B27091-7D6B-4850-95BE-F0A9A6FF7F06}" dt="2025-07-01T06:08:02.947" v="21510"/>
        <pc:sldMkLst>
          <pc:docMk/>
          <pc:sldMk cId="1983790837" sldId="947"/>
        </pc:sldMkLst>
      </pc:sldChg>
      <pc:sldChg chg="add">
        <pc:chgData name="沛卓 刘" userId="e4f8034127ef563f" providerId="LiveId" clId="{B4B27091-7D6B-4850-95BE-F0A9A6FF7F06}" dt="2025-07-01T06:08:05.754" v="21512"/>
        <pc:sldMkLst>
          <pc:docMk/>
          <pc:sldMk cId="2866480533" sldId="948"/>
        </pc:sldMkLst>
      </pc:sldChg>
      <pc:sldChg chg="add del">
        <pc:chgData name="沛卓 刘" userId="e4f8034127ef563f" providerId="LiveId" clId="{B4B27091-7D6B-4850-95BE-F0A9A6FF7F06}" dt="2025-07-01T06:08:02.947" v="21510"/>
        <pc:sldMkLst>
          <pc:docMk/>
          <pc:sldMk cId="0" sldId="949"/>
        </pc:sldMkLst>
      </pc:sldChg>
      <pc:sldChg chg="add del">
        <pc:chgData name="沛卓 刘" userId="e4f8034127ef563f" providerId="LiveId" clId="{B4B27091-7D6B-4850-95BE-F0A9A6FF7F06}" dt="2025-07-01T06:08:02.947" v="21510"/>
        <pc:sldMkLst>
          <pc:docMk/>
          <pc:sldMk cId="691442047" sldId="950"/>
        </pc:sldMkLst>
      </pc:sldChg>
      <pc:sldChg chg="add del">
        <pc:chgData name="沛卓 刘" userId="e4f8034127ef563f" providerId="LiveId" clId="{B4B27091-7D6B-4850-95BE-F0A9A6FF7F06}" dt="2025-07-01T06:08:02.947" v="21510"/>
        <pc:sldMkLst>
          <pc:docMk/>
          <pc:sldMk cId="0" sldId="951"/>
        </pc:sldMkLst>
      </pc:sldChg>
      <pc:sldChg chg="add del">
        <pc:chgData name="沛卓 刘" userId="e4f8034127ef563f" providerId="LiveId" clId="{B4B27091-7D6B-4850-95BE-F0A9A6FF7F06}" dt="2025-07-01T06:08:02.947" v="21510"/>
        <pc:sldMkLst>
          <pc:docMk/>
          <pc:sldMk cId="0" sldId="952"/>
        </pc:sldMkLst>
      </pc:sldChg>
      <pc:sldChg chg="add del">
        <pc:chgData name="沛卓 刘" userId="e4f8034127ef563f" providerId="LiveId" clId="{B4B27091-7D6B-4850-95BE-F0A9A6FF7F06}" dt="2025-07-01T06:08:02.947" v="21510"/>
        <pc:sldMkLst>
          <pc:docMk/>
          <pc:sldMk cId="0" sldId="953"/>
        </pc:sldMkLst>
      </pc:sldChg>
      <pc:sldChg chg="add del">
        <pc:chgData name="沛卓 刘" userId="e4f8034127ef563f" providerId="LiveId" clId="{B4B27091-7D6B-4850-95BE-F0A9A6FF7F06}" dt="2025-07-01T06:08:02.947" v="21510"/>
        <pc:sldMkLst>
          <pc:docMk/>
          <pc:sldMk cId="0" sldId="954"/>
        </pc:sldMkLst>
      </pc:sldChg>
      <pc:sldChg chg="add del">
        <pc:chgData name="沛卓 刘" userId="e4f8034127ef563f" providerId="LiveId" clId="{B4B27091-7D6B-4850-95BE-F0A9A6FF7F06}" dt="2025-07-01T06:08:02.947" v="21510"/>
        <pc:sldMkLst>
          <pc:docMk/>
          <pc:sldMk cId="0" sldId="955"/>
        </pc:sldMkLst>
      </pc:sldChg>
      <pc:sldChg chg="add del setBg">
        <pc:chgData name="沛卓 刘" userId="e4f8034127ef563f" providerId="LiveId" clId="{B4B27091-7D6B-4850-95BE-F0A9A6FF7F06}" dt="2025-07-01T06:08:02.947" v="21510"/>
        <pc:sldMkLst>
          <pc:docMk/>
          <pc:sldMk cId="0" sldId="956"/>
        </pc:sldMkLst>
      </pc:sldChg>
      <pc:sldChg chg="add del">
        <pc:chgData name="沛卓 刘" userId="e4f8034127ef563f" providerId="LiveId" clId="{B4B27091-7D6B-4850-95BE-F0A9A6FF7F06}" dt="2025-07-01T06:08:02.947" v="21510"/>
        <pc:sldMkLst>
          <pc:docMk/>
          <pc:sldMk cId="0" sldId="957"/>
        </pc:sldMkLst>
      </pc:sldChg>
      <pc:sldChg chg="add del">
        <pc:chgData name="沛卓 刘" userId="e4f8034127ef563f" providerId="LiveId" clId="{B4B27091-7D6B-4850-95BE-F0A9A6FF7F06}" dt="2025-07-01T06:08:02.947" v="21510"/>
        <pc:sldMkLst>
          <pc:docMk/>
          <pc:sldMk cId="691442047" sldId="958"/>
        </pc:sldMkLst>
      </pc:sldChg>
      <pc:sldChg chg="add del">
        <pc:chgData name="沛卓 刘" userId="e4f8034127ef563f" providerId="LiveId" clId="{B4B27091-7D6B-4850-95BE-F0A9A6FF7F06}" dt="2025-07-01T06:08:02.947" v="21510"/>
        <pc:sldMkLst>
          <pc:docMk/>
          <pc:sldMk cId="0" sldId="959"/>
        </pc:sldMkLst>
      </pc:sldChg>
      <pc:sldChg chg="add del">
        <pc:chgData name="沛卓 刘" userId="e4f8034127ef563f" providerId="LiveId" clId="{B4B27091-7D6B-4850-95BE-F0A9A6FF7F06}" dt="2025-07-01T06:08:02.947" v="21510"/>
        <pc:sldMkLst>
          <pc:docMk/>
          <pc:sldMk cId="0" sldId="960"/>
        </pc:sldMkLst>
      </pc:sldChg>
      <pc:sldChg chg="add del">
        <pc:chgData name="沛卓 刘" userId="e4f8034127ef563f" providerId="LiveId" clId="{B4B27091-7D6B-4850-95BE-F0A9A6FF7F06}" dt="2025-07-01T06:08:02.947" v="21510"/>
        <pc:sldMkLst>
          <pc:docMk/>
          <pc:sldMk cId="3791506286" sldId="961"/>
        </pc:sldMkLst>
      </pc:sldChg>
      <pc:sldChg chg="add del">
        <pc:chgData name="沛卓 刘" userId="e4f8034127ef563f" providerId="LiveId" clId="{B4B27091-7D6B-4850-95BE-F0A9A6FF7F06}" dt="2025-07-01T06:08:02.947" v="21510"/>
        <pc:sldMkLst>
          <pc:docMk/>
          <pc:sldMk cId="1207193662" sldId="962"/>
        </pc:sldMkLst>
      </pc:sldChg>
      <pc:sldMasterChg chg="addSp delSldLayout">
        <pc:chgData name="沛卓 刘" userId="e4f8034127ef563f" providerId="LiveId" clId="{B4B27091-7D6B-4850-95BE-F0A9A6FF7F06}" dt="2025-07-01T06:08:04.476" v="21511" actId="47"/>
        <pc:sldMasterMkLst>
          <pc:docMk/>
          <pc:sldMasterMk cId="1102109919" sldId="2147483706"/>
        </pc:sldMasterMkLst>
        <pc:spChg chg="add">
          <ac:chgData name="沛卓 刘" userId="e4f8034127ef563f" providerId="LiveId" clId="{B4B27091-7D6B-4850-95BE-F0A9A6FF7F06}" dt="2025-06-27T04:47:17.804" v="1635"/>
          <ac:spMkLst>
            <pc:docMk/>
            <pc:sldMasterMk cId="1102109919" sldId="2147483706"/>
            <ac:spMk id="7" creationId="{C9CCE733-F130-2720-3519-FA1AD8BC7684}"/>
          </ac:spMkLst>
        </pc:spChg>
        <pc:picChg chg="add">
          <ac:chgData name="沛卓 刘" userId="e4f8034127ef563f" providerId="LiveId" clId="{B4B27091-7D6B-4850-95BE-F0A9A6FF7F06}" dt="2025-06-27T04:47:17.804" v="1635"/>
          <ac:picMkLst>
            <pc:docMk/>
            <pc:sldMasterMk cId="1102109919" sldId="2147483706"/>
            <ac:picMk id="8" creationId="{71A6C38C-332F-EFB7-82DB-89797FD084A1}"/>
          </ac:picMkLst>
        </pc:picChg>
        <pc:sldLayoutChg chg="del">
          <pc:chgData name="沛卓 刘" userId="e4f8034127ef563f" providerId="LiveId" clId="{B4B27091-7D6B-4850-95BE-F0A9A6FF7F06}" dt="2025-07-01T06:08:04.476" v="21511" actId="47"/>
          <pc:sldLayoutMkLst>
            <pc:docMk/>
            <pc:sldMasterMk cId="1102109919" sldId="2147483706"/>
            <pc:sldLayoutMk cId="3634592880" sldId="2147483718"/>
          </pc:sldLayoutMkLst>
        </pc:sldLayoutChg>
      </pc:sldMasterChg>
      <pc:sldMasterChg chg="addSp">
        <pc:chgData name="沛卓 刘" userId="e4f8034127ef563f" providerId="LiveId" clId="{B4B27091-7D6B-4850-95BE-F0A9A6FF7F06}" dt="2025-06-27T10:06:06.256" v="3009"/>
        <pc:sldMasterMkLst>
          <pc:docMk/>
          <pc:sldMasterMk cId="485830275" sldId="2147483719"/>
        </pc:sldMasterMkLst>
      </pc:sldMasterChg>
      <pc:sldMasterChg chg="addSp">
        <pc:chgData name="沛卓 刘" userId="e4f8034127ef563f" providerId="LiveId" clId="{B4B27091-7D6B-4850-95BE-F0A9A6FF7F06}" dt="2025-06-29T07:51:33.265" v="17008"/>
        <pc:sldMasterMkLst>
          <pc:docMk/>
          <pc:sldMasterMk cId="2389253387" sldId="2147483719"/>
        </pc:sldMasterMkLst>
      </pc:sldMasterChg>
    </pc:docChg>
  </pc:docChgLst>
  <pc:docChgLst>
    <pc:chgData name="沛卓 刘" userId="e4f8034127ef563f" providerId="LiveId" clId="{D4DA580A-1AD5-46CB-992D-4DBC73BAC37F}"/>
    <pc:docChg chg="modSld">
      <pc:chgData name="沛卓 刘" userId="e4f8034127ef563f" providerId="LiveId" clId="{D4DA580A-1AD5-46CB-992D-4DBC73BAC37F}" dt="2025-07-01T08:21:52.818" v="24" actId="408"/>
      <pc:docMkLst>
        <pc:docMk/>
      </pc:docMkLst>
      <pc:sldChg chg="modSp mod">
        <pc:chgData name="沛卓 刘" userId="e4f8034127ef563f" providerId="LiveId" clId="{D4DA580A-1AD5-46CB-992D-4DBC73BAC37F}" dt="2025-07-01T08:21:52.818" v="24" actId="408"/>
        <pc:sldMkLst>
          <pc:docMk/>
          <pc:sldMk cId="691442047" sldId="950"/>
        </pc:sldMkLst>
        <pc:spChg chg="mod">
          <ac:chgData name="沛卓 刘" userId="e4f8034127ef563f" providerId="LiveId" clId="{D4DA580A-1AD5-46CB-992D-4DBC73BAC37F}" dt="2025-07-01T08:21:20.301" v="23" actId="20577"/>
          <ac:spMkLst>
            <pc:docMk/>
            <pc:sldMk cId="691442047" sldId="950"/>
            <ac:spMk id="31" creationId="{0ECA2998-BEA5-C394-D291-834F364B4A67}"/>
          </ac:spMkLst>
        </pc:spChg>
      </pc:sldChg>
    </pc:docChg>
  </pc:docChgLst>
  <pc:docChgLst>
    <pc:chgData name="沛卓 刘" userId="e4f8034127ef563f" providerId="LiveId" clId="{F9A84A44-5D33-4C42-97E4-51A0C779900F}"/>
    <pc:docChg chg="custSel modSld">
      <pc:chgData name="沛卓 刘" userId="e4f8034127ef563f" providerId="LiveId" clId="{F9A84A44-5D33-4C42-97E4-51A0C779900F}" dt="2025-07-01T08:22:54.351" v="0" actId="478"/>
      <pc:docMkLst>
        <pc:docMk/>
      </pc:docMkLst>
      <pc:sldChg chg="delSp mod delAnim">
        <pc:chgData name="沛卓 刘" userId="e4f8034127ef563f" providerId="LiveId" clId="{F9A84A44-5D33-4C42-97E4-51A0C779900F}" dt="2025-07-01T08:22:54.351" v="0" actId="478"/>
        <pc:sldMkLst>
          <pc:docMk/>
          <pc:sldMk cId="691442047" sldId="95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878B48C-A735-60AE-DE8B-74126589BB82}"/>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defTabSz="967801" eaLnBrk="1" fontAlgn="auto" hangingPunct="1">
              <a:spcBef>
                <a:spcPct val="0"/>
              </a:spcBef>
              <a:spcAft>
                <a:spcPct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5B226118-A265-A0EE-D528-B06B79CF5291}"/>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967801" eaLnBrk="1" fontAlgn="auto" hangingPunct="1">
              <a:spcBef>
                <a:spcPct val="0"/>
              </a:spcBef>
              <a:spcAft>
                <a:spcPct val="0"/>
              </a:spcAft>
              <a:defRPr sz="1200">
                <a:latin typeface="+mn-lt"/>
                <a:ea typeface="+mn-ea"/>
              </a:defRPr>
            </a:lvl1pPr>
          </a:lstStyle>
          <a:p>
            <a:pPr>
              <a:defRPr/>
            </a:pPr>
            <a:fld id="{D006C1AB-80B7-4CFC-B445-9CEB509A927A}" type="datetimeFigureOut">
              <a:rPr lang="zh-CN" altLang="en-US"/>
              <a:pPr>
                <a:defRPr/>
              </a:pPr>
              <a:t>2025/8/15</a:t>
            </a:fld>
            <a:endParaRPr lang="zh-CN" altLang="en-US"/>
          </a:p>
        </p:txBody>
      </p:sp>
      <p:sp>
        <p:nvSpPr>
          <p:cNvPr id="4" name="页脚占位符 3">
            <a:extLst>
              <a:ext uri="{FF2B5EF4-FFF2-40B4-BE49-F238E27FC236}">
                <a16:creationId xmlns:a16="http://schemas.microsoft.com/office/drawing/2014/main" id="{873FA314-C39D-265A-6885-5A2978B0B46F}"/>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967801" eaLnBrk="1" fontAlgn="auto" hangingPunct="1">
              <a:spcBef>
                <a:spcPct val="0"/>
              </a:spcBef>
              <a:spcAft>
                <a:spcPct val="0"/>
              </a:spcAft>
              <a:defRPr sz="1200">
                <a:latin typeface="+mn-lt"/>
                <a:ea typeface="+mn-ea"/>
              </a:defRPr>
            </a:lvl1pPr>
          </a:lstStyle>
          <a:p>
            <a:pPr>
              <a:defRPr/>
            </a:pPr>
            <a:endParaRPr lang="zh-CN" altLang="en-US"/>
          </a:p>
        </p:txBody>
      </p:sp>
      <p:sp>
        <p:nvSpPr>
          <p:cNvPr id="5" name="灯片编号占位符 4">
            <a:extLst>
              <a:ext uri="{FF2B5EF4-FFF2-40B4-BE49-F238E27FC236}">
                <a16:creationId xmlns:a16="http://schemas.microsoft.com/office/drawing/2014/main" id="{46DD917D-53DE-4AC0-624F-974B62853182}"/>
              </a:ext>
            </a:extLst>
          </p:cNvPr>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967801" eaLnBrk="1" fontAlgn="auto" hangingPunct="1">
              <a:spcBef>
                <a:spcPct val="0"/>
              </a:spcBef>
              <a:spcAft>
                <a:spcPct val="0"/>
              </a:spcAft>
              <a:defRPr sz="1200">
                <a:latin typeface="+mn-lt"/>
                <a:ea typeface="+mn-ea"/>
              </a:defRPr>
            </a:lvl1pPr>
          </a:lstStyle>
          <a:p>
            <a:pPr>
              <a:defRPr/>
            </a:pPr>
            <a:fld id="{4CB0F366-0BB4-4BCF-9298-DAD4156F5CB4}" type="slidenum">
              <a:rPr lang="zh-CN" altLang="en-US"/>
              <a:pPr>
                <a:defRPr/>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25E36DF-ED12-4899-A19E-DB7AA5D2F3A1}"/>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defTabSz="967801" eaLnBrk="1" fontAlgn="auto" hangingPunct="1">
              <a:spcBef>
                <a:spcPct val="0"/>
              </a:spcBef>
              <a:spcAft>
                <a:spcPct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31C583FE-0E3C-6ED8-BE0E-7A36EE07F93E}"/>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defTabSz="967801" eaLnBrk="1" fontAlgn="auto" hangingPunct="1">
              <a:spcBef>
                <a:spcPct val="0"/>
              </a:spcBef>
              <a:spcAft>
                <a:spcPct val="0"/>
              </a:spcAft>
              <a:defRPr sz="1200">
                <a:latin typeface="+mn-lt"/>
                <a:ea typeface="+mn-ea"/>
              </a:defRPr>
            </a:lvl1pPr>
          </a:lstStyle>
          <a:p>
            <a:pPr>
              <a:defRPr/>
            </a:pPr>
            <a:fld id="{D51320B0-A0F4-4B20-B2AC-B7E2170BEC9C}" type="datetimeFigureOut">
              <a:rPr lang="zh-CN" altLang="en-US"/>
              <a:pPr>
                <a:defRPr/>
              </a:pPr>
              <a:t>2025/8/15</a:t>
            </a:fld>
            <a:endParaRPr lang="zh-CN" altLang="en-US"/>
          </a:p>
        </p:txBody>
      </p:sp>
      <p:sp>
        <p:nvSpPr>
          <p:cNvPr id="6148" name="幻灯片图像占位符 3">
            <a:extLst>
              <a:ext uri="{FF2B5EF4-FFF2-40B4-BE49-F238E27FC236}">
                <a16:creationId xmlns:a16="http://schemas.microsoft.com/office/drawing/2014/main" id="{7B6C798A-962B-3428-9EE8-320F88024621}"/>
              </a:ext>
            </a:extLst>
          </p:cNvPr>
          <p:cNvSpPr>
            <a:spLocks noGrp="1" noRot="1" noChangeAspect="1"/>
          </p:cNvSpPr>
          <p:nvPr>
            <p:ph type="sldImg" idx="2"/>
          </p:nvPr>
        </p:nvSpPr>
        <p:spPr bwMode="auto">
          <a:xfrm>
            <a:off x="342900" y="685800"/>
            <a:ext cx="61722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 name="备注占位符 4">
            <a:extLst>
              <a:ext uri="{FF2B5EF4-FFF2-40B4-BE49-F238E27FC236}">
                <a16:creationId xmlns:a16="http://schemas.microsoft.com/office/drawing/2014/main" id="{65BCC6D7-0EBF-C030-562D-0110D2792710}"/>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4D1022AC-CBFD-0CBD-9C03-2BAD3514BD98}"/>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967801" eaLnBrk="1" fontAlgn="auto" hangingPunct="1">
              <a:spcBef>
                <a:spcPct val="0"/>
              </a:spcBef>
              <a:spcAft>
                <a:spcPct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BA7B23B5-87B8-F910-8AAD-A309AF113509}"/>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967801" eaLnBrk="1" fontAlgn="auto" hangingPunct="1">
              <a:spcBef>
                <a:spcPct val="0"/>
              </a:spcBef>
              <a:spcAft>
                <a:spcPct val="0"/>
              </a:spcAft>
              <a:defRPr sz="1200">
                <a:latin typeface="+mn-lt"/>
                <a:ea typeface="+mn-ea"/>
              </a:defRPr>
            </a:lvl1pPr>
          </a:lstStyle>
          <a:p>
            <a:pPr>
              <a:defRPr/>
            </a:pPr>
            <a:fld id="{2F314134-EA42-4C2A-A6D3-B217EEA8862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defTabSz="966788" rtl="0" eaLnBrk="0" fontAlgn="base" hangingPunct="0">
      <a:spcBef>
        <a:spcPct val="30000"/>
      </a:spcBef>
      <a:spcAft>
        <a:spcPct val="0"/>
      </a:spcAft>
      <a:defRPr sz="1300" kern="1200">
        <a:solidFill>
          <a:schemeClr val="tx1"/>
        </a:solidFill>
        <a:latin typeface="+mn-lt"/>
        <a:ea typeface="+mn-ea"/>
        <a:cs typeface="+mn-cs"/>
      </a:defRPr>
    </a:lvl1pPr>
    <a:lvl2pPr marL="482600" algn="l" defTabSz="966788" rtl="0" eaLnBrk="0" fontAlgn="base" hangingPunct="0">
      <a:spcBef>
        <a:spcPct val="30000"/>
      </a:spcBef>
      <a:spcAft>
        <a:spcPct val="0"/>
      </a:spcAft>
      <a:defRPr sz="1300" kern="1200">
        <a:solidFill>
          <a:schemeClr val="tx1"/>
        </a:solidFill>
        <a:latin typeface="+mn-lt"/>
        <a:ea typeface="+mn-ea"/>
        <a:cs typeface="+mn-cs"/>
      </a:defRPr>
    </a:lvl2pPr>
    <a:lvl3pPr marL="966788" algn="l" defTabSz="966788" rtl="0" eaLnBrk="0" fontAlgn="base" hangingPunct="0">
      <a:spcBef>
        <a:spcPct val="30000"/>
      </a:spcBef>
      <a:spcAft>
        <a:spcPct val="0"/>
      </a:spcAft>
      <a:defRPr sz="1300" kern="1200">
        <a:solidFill>
          <a:schemeClr val="tx1"/>
        </a:solidFill>
        <a:latin typeface="+mn-lt"/>
        <a:ea typeface="+mn-ea"/>
        <a:cs typeface="+mn-cs"/>
      </a:defRPr>
    </a:lvl3pPr>
    <a:lvl4pPr marL="1450975" algn="l" defTabSz="966788" rtl="0" eaLnBrk="0" fontAlgn="base" hangingPunct="0">
      <a:spcBef>
        <a:spcPct val="30000"/>
      </a:spcBef>
      <a:spcAft>
        <a:spcPct val="0"/>
      </a:spcAft>
      <a:defRPr sz="1300" kern="1200">
        <a:solidFill>
          <a:schemeClr val="tx1"/>
        </a:solidFill>
        <a:latin typeface="+mn-lt"/>
        <a:ea typeface="+mn-ea"/>
        <a:cs typeface="+mn-cs"/>
      </a:defRPr>
    </a:lvl4pPr>
    <a:lvl5pPr marL="1935163" algn="l" defTabSz="966788" rtl="0" eaLnBrk="0" fontAlgn="base" hangingPunct="0">
      <a:spcBef>
        <a:spcPct val="30000"/>
      </a:spcBef>
      <a:spcAft>
        <a:spcPct val="0"/>
      </a:spcAft>
      <a:defRPr sz="1300" kern="1200">
        <a:solidFill>
          <a:schemeClr val="tx1"/>
        </a:solidFill>
        <a:latin typeface="+mn-lt"/>
        <a:ea typeface="+mn-ea"/>
        <a:cs typeface="+mn-cs"/>
      </a:defRPr>
    </a:lvl5pPr>
    <a:lvl6pPr marL="2419502" algn="l" defTabSz="967801" rtl="0" eaLnBrk="1" latinLnBrk="0" hangingPunct="1">
      <a:defRPr sz="1300" kern="1200">
        <a:solidFill>
          <a:schemeClr val="tx1"/>
        </a:solidFill>
        <a:latin typeface="+mn-lt"/>
        <a:ea typeface="+mn-ea"/>
        <a:cs typeface="+mn-cs"/>
      </a:defRPr>
    </a:lvl6pPr>
    <a:lvl7pPr marL="2903403" algn="l" defTabSz="967801" rtl="0" eaLnBrk="1" latinLnBrk="0" hangingPunct="1">
      <a:defRPr sz="1300" kern="1200">
        <a:solidFill>
          <a:schemeClr val="tx1"/>
        </a:solidFill>
        <a:latin typeface="+mn-lt"/>
        <a:ea typeface="+mn-ea"/>
        <a:cs typeface="+mn-cs"/>
      </a:defRPr>
    </a:lvl7pPr>
    <a:lvl8pPr marL="3387303" algn="l" defTabSz="967801" rtl="0" eaLnBrk="1" latinLnBrk="0" hangingPunct="1">
      <a:defRPr sz="1300" kern="1200">
        <a:solidFill>
          <a:schemeClr val="tx1"/>
        </a:solidFill>
        <a:latin typeface="+mn-lt"/>
        <a:ea typeface="+mn-ea"/>
        <a:cs typeface="+mn-cs"/>
      </a:defRPr>
    </a:lvl8pPr>
    <a:lvl9pPr marL="3871204" algn="l" defTabSz="967801"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67105"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67105"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67105"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67105"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defTabSz="967105" fontAlgn="base"/>
            <a:fld id="{87F78375-5345-42EC-AFE7-5194A80D8AF6}" type="slidenum">
              <a:rPr lang="zh-CN" altLang="en-US" sz="1200" smtClean="0">
                <a:latin typeface="Calibri" panose="020F0502020204030204" pitchFamily="34" charset="0"/>
              </a:rPr>
              <a:t>1</a:t>
            </a:fld>
            <a:endParaRPr lang="zh-CN" altLang="en-US" sz="120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p:sp>
      <p:sp>
        <p:nvSpPr>
          <p:cNvPr id="112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a:p>
        </p:txBody>
      </p:sp>
      <p:sp>
        <p:nvSpPr>
          <p:cNvPr id="4" name="灯片编号占位符 3"/>
          <p:cNvSpPr>
            <a:spLocks noGrp="1"/>
          </p:cNvSpPr>
          <p:nvPr>
            <p:ph type="sldNum" sz="quarter" idx="5"/>
          </p:nvPr>
        </p:nvSpPr>
        <p:spPr/>
        <p:txBody>
          <a:bodyPr/>
          <a:lstStyle/>
          <a:p>
            <a:pPr>
              <a:defRPr/>
            </a:pPr>
            <a:fld id="{EBF90BF2-C42F-4356-9A69-9EAB83070A50}" type="slidenum">
              <a:rPr lang="zh-CN" altLang="en-US" smtClean="0"/>
              <a:t>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215231" y="885567"/>
            <a:ext cx="7291388" cy="1880235"/>
          </a:xfrm>
        </p:spPr>
        <p:txBody>
          <a:bodyPr anchor="b">
            <a:normAutofit/>
          </a:bodyPr>
          <a:lstStyle>
            <a:lvl1pPr algn="ctr">
              <a:defRPr sz="4725"/>
            </a:lvl1pPr>
          </a:lstStyle>
          <a:p>
            <a:r>
              <a:rPr lang="zh-CN" altLang="en-US"/>
              <a:t>单击此处编辑母版标题样式</a:t>
            </a:r>
            <a:endParaRPr lang="en-US" dirty="0"/>
          </a:p>
        </p:txBody>
      </p:sp>
      <p:sp>
        <p:nvSpPr>
          <p:cNvPr id="3" name="Subtitle 2"/>
          <p:cNvSpPr>
            <a:spLocks noGrp="1"/>
          </p:cNvSpPr>
          <p:nvPr>
            <p:ph type="subTitle" idx="1"/>
          </p:nvPr>
        </p:nvSpPr>
        <p:spPr>
          <a:xfrm>
            <a:off x="1215231" y="2836605"/>
            <a:ext cx="7291388" cy="1303913"/>
          </a:xfrm>
        </p:spPr>
        <p:txBody>
          <a:bodyPr>
            <a:normAutofit/>
          </a:bodyPr>
          <a:lstStyle>
            <a:lvl1pPr marL="0" indent="0" algn="ctr">
              <a:buNone/>
              <a:defRPr sz="1890">
                <a:solidFill>
                  <a:schemeClr val="tx1">
                    <a:lumMod val="75000"/>
                    <a:lumOff val="25000"/>
                  </a:schemeClr>
                </a:solidFill>
              </a:defRPr>
            </a:lvl1pPr>
            <a:lvl2pPr marL="360045" indent="0" algn="ctr">
              <a:buNone/>
              <a:defRPr sz="2205"/>
            </a:lvl2pPr>
            <a:lvl3pPr marL="720090" indent="0" algn="ctr">
              <a:buNone/>
              <a:defRPr sz="1890"/>
            </a:lvl3pPr>
            <a:lvl4pPr marL="1080135" indent="0" algn="ctr">
              <a:buNone/>
              <a:defRPr sz="1575"/>
            </a:lvl4pPr>
            <a:lvl5pPr marL="1440180" indent="0" algn="ctr">
              <a:buNone/>
              <a:defRPr sz="1575"/>
            </a:lvl5pPr>
            <a:lvl6pPr marL="1800225" indent="0" algn="ctr">
              <a:buNone/>
              <a:defRPr sz="1575"/>
            </a:lvl6pPr>
            <a:lvl7pPr marL="2160270" indent="0" algn="ctr">
              <a:buNone/>
              <a:defRPr sz="1575"/>
            </a:lvl7pPr>
            <a:lvl8pPr marL="2520315" indent="0" algn="ctr">
              <a:buNone/>
              <a:defRPr sz="1575"/>
            </a:lvl8pPr>
            <a:lvl9pPr marL="2880360" indent="0" algn="ctr">
              <a:buNone/>
              <a:defRPr sz="1575"/>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8224893-DBDA-4BFA-9CE1-4BFE7CD0F8CF}" type="datetime1">
              <a:rPr lang="en-US" smtClean="0"/>
              <a:t>8/15/2025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936176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F4E5243-F52A-4D37-9694-EB26C6C31910}" type="datetime1">
              <a:rPr lang="en-US" smtClean="0"/>
              <a:t>8/15/2025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03022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7199" y="283785"/>
            <a:ext cx="2096274" cy="4576822"/>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68377" y="283785"/>
            <a:ext cx="6167299" cy="457682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3A77B6E1-634A-48DC-9E8B-D894023267EF}" type="datetime1">
              <a:rPr lang="en-US" smtClean="0"/>
              <a:t>8/15/2025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359687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11846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33804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92242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节标题">
    <p:bg>
      <p:bgPr>
        <a:gradFill rotWithShape="0">
          <a:gsLst>
            <a:gs pos="0">
              <a:srgbClr val="BFC2C3"/>
            </a:gs>
            <a:gs pos="6000">
              <a:srgbClr val="BFC2C3"/>
            </a:gs>
            <a:gs pos="100000">
              <a:srgbClr val="F0F0F0"/>
            </a:gs>
          </a:gsLst>
          <a:lin ang="189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9212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节标题">
    <p:bg>
      <p:bgPr>
        <a:solidFill>
          <a:srgbClr val="F0F0F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98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节标题">
    <p:bg>
      <p:bgPr>
        <a:solidFill>
          <a:srgbClr val="F0F0F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1645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节标题">
    <p:bg>
      <p:bgPr>
        <a:solidFill>
          <a:srgbClr val="F0F0F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7542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B2D3E9E-A95C-48F2-B4BF-A71542E0BE9A}" type="datetime1">
              <a:rPr lang="en-US" smtClean="0"/>
              <a:t>8/15/2025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39556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63314" y="1348533"/>
            <a:ext cx="8385096" cy="2245326"/>
          </a:xfrm>
        </p:spPr>
        <p:txBody>
          <a:bodyPr anchor="b">
            <a:normAutofit/>
          </a:bodyPr>
          <a:lstStyle>
            <a:lvl1pPr>
              <a:defRPr sz="4725" b="0"/>
            </a:lvl1pPr>
          </a:lstStyle>
          <a:p>
            <a:r>
              <a:rPr lang="zh-CN" altLang="en-US"/>
              <a:t>单击此处编辑母版标题样式</a:t>
            </a:r>
            <a:endParaRPr lang="en-US" dirty="0"/>
          </a:p>
        </p:txBody>
      </p:sp>
      <p:sp>
        <p:nvSpPr>
          <p:cNvPr id="3" name="Text Placeholder 2"/>
          <p:cNvSpPr>
            <a:spLocks noGrp="1"/>
          </p:cNvSpPr>
          <p:nvPr>
            <p:ph type="body" idx="1"/>
          </p:nvPr>
        </p:nvSpPr>
        <p:spPr>
          <a:xfrm>
            <a:off x="663314" y="3585199"/>
            <a:ext cx="8385096" cy="1181397"/>
          </a:xfrm>
        </p:spPr>
        <p:txBody>
          <a:bodyPr anchor="t">
            <a:normAutofit/>
          </a:bodyPr>
          <a:lstStyle>
            <a:lvl1pPr marL="0" indent="0">
              <a:buNone/>
              <a:defRPr sz="1890">
                <a:solidFill>
                  <a:schemeClr val="tx1">
                    <a:lumMod val="75000"/>
                    <a:lumOff val="25000"/>
                  </a:schemeClr>
                </a:solidFill>
              </a:defRPr>
            </a:lvl1pPr>
            <a:lvl2pPr marL="360045" indent="0">
              <a:buNone/>
              <a:defRPr sz="1418">
                <a:solidFill>
                  <a:schemeClr val="tx1">
                    <a:tint val="75000"/>
                  </a:schemeClr>
                </a:solidFill>
              </a:defRPr>
            </a:lvl2pPr>
            <a:lvl3pPr marL="720090" indent="0">
              <a:buNone/>
              <a:defRPr sz="1260">
                <a:solidFill>
                  <a:schemeClr val="tx1">
                    <a:tint val="75000"/>
                  </a:schemeClr>
                </a:solidFill>
              </a:defRPr>
            </a:lvl3pPr>
            <a:lvl4pPr marL="1080135" indent="0">
              <a:buNone/>
              <a:defRPr sz="1103">
                <a:solidFill>
                  <a:schemeClr val="tx1">
                    <a:tint val="75000"/>
                  </a:schemeClr>
                </a:solidFill>
              </a:defRPr>
            </a:lvl4pPr>
            <a:lvl5pPr marL="1440180" indent="0">
              <a:buNone/>
              <a:defRPr sz="1103">
                <a:solidFill>
                  <a:schemeClr val="tx1">
                    <a:tint val="75000"/>
                  </a:schemeClr>
                </a:solidFill>
              </a:defRPr>
            </a:lvl5pPr>
            <a:lvl6pPr marL="1800225" indent="0">
              <a:buNone/>
              <a:defRPr sz="1103">
                <a:solidFill>
                  <a:schemeClr val="tx1">
                    <a:tint val="75000"/>
                  </a:schemeClr>
                </a:solidFill>
              </a:defRPr>
            </a:lvl6pPr>
            <a:lvl7pPr marL="2160270" indent="0">
              <a:buNone/>
              <a:defRPr sz="1103">
                <a:solidFill>
                  <a:schemeClr val="tx1">
                    <a:tint val="75000"/>
                  </a:schemeClr>
                </a:solidFill>
              </a:defRPr>
            </a:lvl7pPr>
            <a:lvl8pPr marL="2520315" indent="0">
              <a:buNone/>
              <a:defRPr sz="1103">
                <a:solidFill>
                  <a:schemeClr val="tx1">
                    <a:tint val="75000"/>
                  </a:schemeClr>
                </a:solidFill>
              </a:defRPr>
            </a:lvl8pPr>
            <a:lvl9pPr marL="2880360" indent="0">
              <a:buNone/>
              <a:defRPr sz="1103">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50F84E2-2D7A-43CF-AC90-352A289A783A}" type="datetime1">
              <a:rPr lang="en-US" smtClean="0"/>
              <a:t>8/15/2025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149477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3901" y="1440180"/>
            <a:ext cx="4131786" cy="342667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921687" y="1440180"/>
            <a:ext cx="4131786" cy="342667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12952B5-7A2F-4CC8-B7CE-9234E21C2837}" type="datetime1">
              <a:rPr lang="en-US" smtClean="0"/>
              <a:t>8/15/2025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43327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3901" y="1324457"/>
            <a:ext cx="4111532" cy="650238"/>
          </a:xfrm>
        </p:spPr>
        <p:txBody>
          <a:bodyPr anchor="b">
            <a:normAutofit/>
          </a:bodyPr>
          <a:lstStyle>
            <a:lvl1pPr marL="0" indent="0">
              <a:spcBef>
                <a:spcPts val="0"/>
              </a:spcBef>
              <a:buNone/>
              <a:defRPr sz="1890" b="1"/>
            </a:lvl1pPr>
            <a:lvl2pPr marL="360045" indent="0">
              <a:buNone/>
              <a:defRPr sz="1575" b="1"/>
            </a:lvl2pPr>
            <a:lvl3pPr marL="720090" indent="0">
              <a:buNone/>
              <a:defRPr sz="1418" b="1"/>
            </a:lvl3pPr>
            <a:lvl4pPr marL="1080135" indent="0">
              <a:buNone/>
              <a:defRPr sz="1260" b="1"/>
            </a:lvl4pPr>
            <a:lvl5pPr marL="1440180" indent="0">
              <a:buNone/>
              <a:defRPr sz="1260" b="1"/>
            </a:lvl5pPr>
            <a:lvl6pPr marL="1800225" indent="0">
              <a:buNone/>
              <a:defRPr sz="1260" b="1"/>
            </a:lvl6pPr>
            <a:lvl7pPr marL="2160270" indent="0">
              <a:buNone/>
              <a:defRPr sz="1260" b="1"/>
            </a:lvl7pPr>
            <a:lvl8pPr marL="2520315" indent="0">
              <a:buNone/>
              <a:defRPr sz="1260" b="1"/>
            </a:lvl8pPr>
            <a:lvl9pPr marL="2880360" indent="0">
              <a:buNone/>
              <a:defRPr sz="1260" b="1"/>
            </a:lvl9pPr>
          </a:lstStyle>
          <a:p>
            <a:pPr lvl="0"/>
            <a:r>
              <a:rPr lang="zh-CN" altLang="en-US"/>
              <a:t>单击此处编辑母版文本样式</a:t>
            </a:r>
          </a:p>
        </p:txBody>
      </p:sp>
      <p:sp>
        <p:nvSpPr>
          <p:cNvPr id="4" name="Content Placeholder 3"/>
          <p:cNvSpPr>
            <a:spLocks noGrp="1"/>
          </p:cNvSpPr>
          <p:nvPr>
            <p:ph sz="half" idx="2"/>
          </p:nvPr>
        </p:nvSpPr>
        <p:spPr>
          <a:xfrm>
            <a:off x="673901" y="1974696"/>
            <a:ext cx="4111532" cy="28984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921687" y="1324458"/>
            <a:ext cx="4131787" cy="650237"/>
          </a:xfrm>
        </p:spPr>
        <p:txBody>
          <a:bodyPr anchor="b"/>
          <a:lstStyle>
            <a:lvl1pPr marL="0" indent="0">
              <a:spcBef>
                <a:spcPts val="0"/>
              </a:spcBef>
              <a:buNone/>
              <a:defRPr sz="1890" b="1"/>
            </a:lvl1pPr>
            <a:lvl2pPr marL="360045" indent="0">
              <a:buNone/>
              <a:defRPr sz="1575" b="1"/>
            </a:lvl2pPr>
            <a:lvl3pPr marL="720090" indent="0">
              <a:buNone/>
              <a:defRPr sz="1418" b="1"/>
            </a:lvl3pPr>
            <a:lvl4pPr marL="1080135" indent="0">
              <a:buNone/>
              <a:defRPr sz="1260" b="1"/>
            </a:lvl4pPr>
            <a:lvl5pPr marL="1440180" indent="0">
              <a:buNone/>
              <a:defRPr sz="1260" b="1"/>
            </a:lvl5pPr>
            <a:lvl6pPr marL="1800225" indent="0">
              <a:buNone/>
              <a:defRPr sz="1260" b="1"/>
            </a:lvl6pPr>
            <a:lvl7pPr marL="2160270" indent="0">
              <a:buNone/>
              <a:defRPr sz="1260" b="1"/>
            </a:lvl7pPr>
            <a:lvl8pPr marL="2520315" indent="0">
              <a:buNone/>
              <a:defRPr sz="1260" b="1"/>
            </a:lvl8pPr>
            <a:lvl9pPr marL="2880360" indent="0">
              <a:buNone/>
              <a:defRPr sz="1260" b="1"/>
            </a:lvl9pPr>
          </a:lstStyle>
          <a:p>
            <a:pPr lvl="0"/>
            <a:r>
              <a:rPr lang="zh-CN" altLang="en-US"/>
              <a:t>单击此处编辑母版文本样式</a:t>
            </a:r>
          </a:p>
        </p:txBody>
      </p:sp>
      <p:sp>
        <p:nvSpPr>
          <p:cNvPr id="6" name="Content Placeholder 5"/>
          <p:cNvSpPr>
            <a:spLocks noGrp="1"/>
          </p:cNvSpPr>
          <p:nvPr>
            <p:ph sz="quarter" idx="4"/>
          </p:nvPr>
        </p:nvSpPr>
        <p:spPr>
          <a:xfrm>
            <a:off x="4921687" y="1974696"/>
            <a:ext cx="4131787" cy="28984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CE1DA07A-9201-4B4B-BAF2-015AFA30F520}" type="datetime1">
              <a:rPr lang="en-US" smtClean="0"/>
              <a:t>8/15/2025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222527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3D7E00A-486F-4252-8B1D-E32645521F49}" type="datetime1">
              <a:rPr lang="en-US" smtClean="0"/>
              <a:t>8/15/2025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173128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1">
              <a:rPr lang="en-US" smtClean="0"/>
              <a:t>8/15/2025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687563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0807" y="360045"/>
            <a:ext cx="3135297" cy="1260155"/>
          </a:xfrm>
        </p:spPr>
        <p:txBody>
          <a:bodyPr anchor="b">
            <a:normAutofit/>
          </a:bodyPr>
          <a:lstStyle>
            <a:lvl1pPr>
              <a:defRPr sz="2520" b="0"/>
            </a:lvl1pPr>
          </a:lstStyle>
          <a:p>
            <a:r>
              <a:rPr lang="zh-CN" altLang="en-US"/>
              <a:t>单击此处编辑母版标题样式</a:t>
            </a:r>
            <a:endParaRPr lang="en-US" dirty="0"/>
          </a:p>
        </p:txBody>
      </p:sp>
      <p:sp>
        <p:nvSpPr>
          <p:cNvPr id="3" name="Content Placeholder 2"/>
          <p:cNvSpPr>
            <a:spLocks noGrp="1"/>
          </p:cNvSpPr>
          <p:nvPr>
            <p:ph idx="1"/>
          </p:nvPr>
        </p:nvSpPr>
        <p:spPr>
          <a:xfrm>
            <a:off x="4131786" y="780098"/>
            <a:ext cx="4921687" cy="3840480"/>
          </a:xfrm>
        </p:spPr>
        <p:txBody>
          <a:bodyPr/>
          <a:lstStyle>
            <a:lvl1pPr>
              <a:defRPr sz="2520"/>
            </a:lvl1pPr>
            <a:lvl2pPr>
              <a:defRPr sz="2205"/>
            </a:lvl2pPr>
            <a:lvl3pPr>
              <a:defRPr sz="1890"/>
            </a:lvl3pPr>
            <a:lvl4pPr>
              <a:defRPr sz="1575"/>
            </a:lvl4pPr>
            <a:lvl5pPr>
              <a:defRPr sz="1575"/>
            </a:lvl5pPr>
            <a:lvl6pPr>
              <a:defRPr sz="1575"/>
            </a:lvl6pPr>
            <a:lvl7pPr>
              <a:defRPr sz="1575"/>
            </a:lvl7pPr>
            <a:lvl8pPr>
              <a:defRPr sz="1575"/>
            </a:lvl8pPr>
            <a:lvl9pPr>
              <a:defRPr sz="15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70807" y="1620202"/>
            <a:ext cx="3135297" cy="3000376"/>
          </a:xfrm>
        </p:spPr>
        <p:txBody>
          <a:bodyPr>
            <a:normAutofit/>
          </a:bodyPr>
          <a:lstStyle>
            <a:lvl1pPr marL="0" indent="0">
              <a:lnSpc>
                <a:spcPct val="90000"/>
              </a:lnSpc>
              <a:buNone/>
              <a:defRPr sz="1260"/>
            </a:lvl1pPr>
            <a:lvl2pPr marL="360045" indent="0">
              <a:buNone/>
              <a:defRPr sz="945"/>
            </a:lvl2pPr>
            <a:lvl3pPr marL="720090" indent="0">
              <a:buNone/>
              <a:defRPr sz="788"/>
            </a:lvl3pPr>
            <a:lvl4pPr marL="1080135" indent="0">
              <a:buNone/>
              <a:defRPr sz="709"/>
            </a:lvl4pPr>
            <a:lvl5pPr marL="1440180" indent="0">
              <a:buNone/>
              <a:defRPr sz="709"/>
            </a:lvl5pPr>
            <a:lvl6pPr marL="1800225" indent="0">
              <a:buNone/>
              <a:defRPr sz="709"/>
            </a:lvl6pPr>
            <a:lvl7pPr marL="2160270" indent="0">
              <a:buNone/>
              <a:defRPr sz="709"/>
            </a:lvl7pPr>
            <a:lvl8pPr marL="2520315" indent="0">
              <a:buNone/>
              <a:defRPr sz="709"/>
            </a:lvl8pPr>
            <a:lvl9pPr marL="2880360" indent="0">
              <a:buNone/>
              <a:defRPr sz="709"/>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F6E2C9B-5FA2-460D-9BE7-B0812FC2A6FF}" type="datetime1">
              <a:rPr lang="en-US" smtClean="0"/>
              <a:t>8/15/2025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202645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0807" y="360045"/>
            <a:ext cx="3135297" cy="1260158"/>
          </a:xfrm>
        </p:spPr>
        <p:txBody>
          <a:bodyPr anchor="b">
            <a:normAutofit/>
          </a:bodyPr>
          <a:lstStyle>
            <a:lvl1pPr>
              <a:defRPr sz="252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4131786" y="780098"/>
            <a:ext cx="4921687" cy="3840480"/>
          </a:xfrm>
        </p:spPr>
        <p:txBody>
          <a:bodyPr/>
          <a:lstStyle>
            <a:lvl1pPr marL="0" indent="0">
              <a:buNone/>
              <a:defRPr sz="2520"/>
            </a:lvl1pPr>
            <a:lvl2pPr marL="360045" indent="0">
              <a:buNone/>
              <a:defRPr sz="2205"/>
            </a:lvl2pPr>
            <a:lvl3pPr marL="720090" indent="0">
              <a:buNone/>
              <a:defRPr sz="1890"/>
            </a:lvl3pPr>
            <a:lvl4pPr marL="1080135" indent="0">
              <a:buNone/>
              <a:defRPr sz="1575"/>
            </a:lvl4pPr>
            <a:lvl5pPr marL="1440180" indent="0">
              <a:buNone/>
              <a:defRPr sz="1575"/>
            </a:lvl5pPr>
            <a:lvl6pPr marL="1800225" indent="0">
              <a:buNone/>
              <a:defRPr sz="1575"/>
            </a:lvl6pPr>
            <a:lvl7pPr marL="2160270" indent="0">
              <a:buNone/>
              <a:defRPr sz="1575"/>
            </a:lvl7pPr>
            <a:lvl8pPr marL="2520315" indent="0">
              <a:buNone/>
              <a:defRPr sz="1575"/>
            </a:lvl8pPr>
            <a:lvl9pPr marL="2880360" indent="0">
              <a:buNone/>
              <a:defRPr sz="1575"/>
            </a:lvl9pPr>
          </a:lstStyle>
          <a:p>
            <a:r>
              <a:rPr lang="zh-CN" altLang="en-US"/>
              <a:t>单击图标添加图片</a:t>
            </a:r>
            <a:endParaRPr lang="en-US" dirty="0"/>
          </a:p>
        </p:txBody>
      </p:sp>
      <p:sp>
        <p:nvSpPr>
          <p:cNvPr id="4" name="Text Placeholder 3"/>
          <p:cNvSpPr>
            <a:spLocks noGrp="1"/>
          </p:cNvSpPr>
          <p:nvPr>
            <p:ph type="body" sz="half" idx="2"/>
          </p:nvPr>
        </p:nvSpPr>
        <p:spPr>
          <a:xfrm>
            <a:off x="670807" y="1620202"/>
            <a:ext cx="3135297" cy="3000375"/>
          </a:xfrm>
        </p:spPr>
        <p:txBody>
          <a:bodyPr>
            <a:normAutofit/>
          </a:bodyPr>
          <a:lstStyle>
            <a:lvl1pPr marL="0" indent="0">
              <a:lnSpc>
                <a:spcPct val="90000"/>
              </a:lnSpc>
              <a:buNone/>
              <a:defRPr sz="1260"/>
            </a:lvl1pPr>
            <a:lvl2pPr marL="360045" indent="0">
              <a:buNone/>
              <a:defRPr sz="945"/>
            </a:lvl2pPr>
            <a:lvl3pPr marL="720090" indent="0">
              <a:buNone/>
              <a:defRPr sz="788"/>
            </a:lvl3pPr>
            <a:lvl4pPr marL="1080135" indent="0">
              <a:buNone/>
              <a:defRPr sz="709"/>
            </a:lvl4pPr>
            <a:lvl5pPr marL="1440180" indent="0">
              <a:buNone/>
              <a:defRPr sz="709"/>
            </a:lvl5pPr>
            <a:lvl6pPr marL="1800225" indent="0">
              <a:buNone/>
              <a:defRPr sz="709"/>
            </a:lvl6pPr>
            <a:lvl7pPr marL="2160270" indent="0">
              <a:buNone/>
              <a:defRPr sz="709"/>
            </a:lvl7pPr>
            <a:lvl8pPr marL="2520315" indent="0">
              <a:buNone/>
              <a:defRPr sz="709"/>
            </a:lvl8pPr>
            <a:lvl9pPr marL="2880360" indent="0">
              <a:buNone/>
              <a:defRPr sz="709"/>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D374940-A916-4C8B-9648-02A2D3898F9E}" type="datetime1">
              <a:rPr lang="en-US" smtClean="0"/>
              <a:t>8/15/2025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174888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3901" y="288036"/>
            <a:ext cx="8385096" cy="104388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3901" y="1440180"/>
            <a:ext cx="8385096" cy="342667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68377" y="5005626"/>
            <a:ext cx="2187416" cy="287536"/>
          </a:xfrm>
          <a:prstGeom prst="rect">
            <a:avLst/>
          </a:prstGeom>
        </p:spPr>
        <p:txBody>
          <a:bodyPr vert="horz" lIns="91440" tIns="45720" rIns="91440" bIns="45720" rtlCol="0" anchor="ctr"/>
          <a:lstStyle>
            <a:lvl1pPr algn="l">
              <a:defRPr sz="866">
                <a:solidFill>
                  <a:schemeClr val="tx1">
                    <a:lumMod val="65000"/>
                    <a:lumOff val="35000"/>
                  </a:schemeClr>
                </a:solidFill>
              </a:defRPr>
            </a:lvl1pPr>
          </a:lstStyle>
          <a:p>
            <a:fld id="{5586B75A-687E-405C-8A0B-8D00578BA2C3}" type="datetime1">
              <a:rPr lang="en-US" smtClean="0"/>
              <a:t>8/15/2025</a:t>
            </a:fld>
            <a:endParaRPr lang="en-US"/>
          </a:p>
        </p:txBody>
      </p:sp>
      <p:sp>
        <p:nvSpPr>
          <p:cNvPr id="5" name="Footer Placeholder 4"/>
          <p:cNvSpPr>
            <a:spLocks noGrp="1"/>
          </p:cNvSpPr>
          <p:nvPr>
            <p:ph type="ftr" sz="quarter" idx="3"/>
          </p:nvPr>
        </p:nvSpPr>
        <p:spPr>
          <a:xfrm>
            <a:off x="3220363" y="5005626"/>
            <a:ext cx="3281124" cy="287536"/>
          </a:xfrm>
          <a:prstGeom prst="rect">
            <a:avLst/>
          </a:prstGeom>
        </p:spPr>
        <p:txBody>
          <a:bodyPr vert="horz" lIns="91440" tIns="45720" rIns="91440" bIns="45720" rtlCol="0" anchor="ctr"/>
          <a:lstStyle>
            <a:lvl1pPr algn="ctr">
              <a:defRPr sz="866">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6871580" y="5005626"/>
            <a:ext cx="2187416" cy="287536"/>
          </a:xfrm>
          <a:prstGeom prst="rect">
            <a:avLst/>
          </a:prstGeom>
        </p:spPr>
        <p:txBody>
          <a:bodyPr vert="horz" lIns="91440" tIns="45720" rIns="91440" bIns="45720" rtlCol="0" anchor="ctr"/>
          <a:lstStyle>
            <a:lvl1pPr algn="r">
              <a:defRPr sz="866">
                <a:solidFill>
                  <a:schemeClr val="tx1">
                    <a:tint val="75000"/>
                  </a:schemeClr>
                </a:solidFill>
              </a:defRPr>
            </a:lvl1pPr>
          </a:lstStyle>
          <a:p>
            <a:fld id="{4FAB73BC-B049-4115-A692-8D63A059BFB8}" type="slidenum">
              <a:rPr lang="en-US" smtClean="0"/>
              <a:t>‹#›</a:t>
            </a:fld>
            <a:endParaRPr lang="en-US"/>
          </a:p>
        </p:txBody>
      </p:sp>
      <p:sp>
        <p:nvSpPr>
          <p:cNvPr id="7" name="矩形 6">
            <a:extLst>
              <a:ext uri="{FF2B5EF4-FFF2-40B4-BE49-F238E27FC236}">
                <a16:creationId xmlns:a16="http://schemas.microsoft.com/office/drawing/2014/main" id="{C9CCE733-F130-2720-3519-FA1AD8BC7684}"/>
              </a:ext>
            </a:extLst>
          </p:cNvPr>
          <p:cNvSpPr/>
          <p:nvPr userDrawn="1"/>
        </p:nvSpPr>
        <p:spPr>
          <a:xfrm>
            <a:off x="0" y="0"/>
            <a:ext cx="9721850" cy="54006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8" name="Picture 35" descr="图片1">
            <a:extLst>
              <a:ext uri="{FF2B5EF4-FFF2-40B4-BE49-F238E27FC236}">
                <a16:creationId xmlns:a16="http://schemas.microsoft.com/office/drawing/2014/main" id="{71A6C38C-332F-EFB7-82DB-89797FD084A1}"/>
              </a:ext>
            </a:extLst>
          </p:cNvPr>
          <p:cNvPicPr>
            <a:picLocks noChangeAspect="1" noChangeArrowheads="1"/>
          </p:cNvPicPr>
          <p:nvPr userDrawn="1"/>
        </p:nvPicPr>
        <p:blipFill>
          <a:blip r:embed="rId20">
            <a:extLst>
              <a:ext uri="{28A0092B-C50C-407E-A947-70E740481C1C}">
                <a14:useLocalDpi xmlns:a14="http://schemas.microsoft.com/office/drawing/2010/main" val="0"/>
              </a:ext>
            </a:extLst>
          </a:blip>
          <a:srcRect b="25357"/>
          <a:stretch>
            <a:fillRect/>
          </a:stretch>
        </p:blipFill>
        <p:spPr bwMode="auto">
          <a:xfrm>
            <a:off x="0" y="0"/>
            <a:ext cx="97218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210991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697" r:id="rId12"/>
    <p:sldLayoutId id="2147483699" r:id="rId13"/>
    <p:sldLayoutId id="2147483700" r:id="rId14"/>
    <p:sldLayoutId id="2147483702" r:id="rId15"/>
    <p:sldLayoutId id="2147483703" r:id="rId16"/>
    <p:sldLayoutId id="2147483704" r:id="rId17"/>
    <p:sldLayoutId id="2147483705" r:id="rId18"/>
  </p:sldLayoutIdLst>
  <p:txStyles>
    <p:titleStyle>
      <a:lvl1pPr algn="l" defTabSz="720090" rtl="0" eaLnBrk="1" latinLnBrk="0" hangingPunct="1">
        <a:lnSpc>
          <a:spcPct val="90000"/>
        </a:lnSpc>
        <a:spcBef>
          <a:spcPct val="0"/>
        </a:spcBef>
        <a:buNone/>
        <a:defRPr sz="3465" kern="1200">
          <a:solidFill>
            <a:schemeClr val="tx1"/>
          </a:solidFill>
          <a:latin typeface="+mj-lt"/>
          <a:ea typeface="+mj-ea"/>
          <a:cs typeface="+mj-cs"/>
        </a:defRPr>
      </a:lvl1pPr>
    </p:titleStyle>
    <p:bodyStyle>
      <a:lvl1pPr marL="180023" indent="-180023" algn="l" defTabSz="720090" rtl="0" eaLnBrk="1" latinLnBrk="0" hangingPunct="1">
        <a:lnSpc>
          <a:spcPct val="90000"/>
        </a:lnSpc>
        <a:spcBef>
          <a:spcPts val="788"/>
        </a:spcBef>
        <a:buFont typeface="Wingdings 2" pitchFamily="18" charset="2"/>
        <a:buChar char=""/>
        <a:defRPr sz="2205" kern="1200">
          <a:solidFill>
            <a:schemeClr val="tx1"/>
          </a:solidFill>
          <a:latin typeface="+mn-lt"/>
          <a:ea typeface="+mn-ea"/>
          <a:cs typeface="+mn-cs"/>
        </a:defRPr>
      </a:lvl1pPr>
      <a:lvl2pPr marL="540068" indent="-180023" algn="l" defTabSz="720090" rtl="0" eaLnBrk="1" latinLnBrk="0" hangingPunct="1">
        <a:lnSpc>
          <a:spcPct val="90000"/>
        </a:lnSpc>
        <a:spcBef>
          <a:spcPts val="394"/>
        </a:spcBef>
        <a:buFont typeface="Wingdings 2" pitchFamily="18" charset="2"/>
        <a:buChar char=""/>
        <a:defRPr sz="1890" kern="1200">
          <a:solidFill>
            <a:schemeClr val="tx1"/>
          </a:solidFill>
          <a:latin typeface="+mn-lt"/>
          <a:ea typeface="+mn-ea"/>
          <a:cs typeface="+mn-cs"/>
        </a:defRPr>
      </a:lvl2pPr>
      <a:lvl3pPr marL="900113" indent="-180023" algn="l" defTabSz="720090" rtl="0" eaLnBrk="1" latinLnBrk="0" hangingPunct="1">
        <a:lnSpc>
          <a:spcPct val="90000"/>
        </a:lnSpc>
        <a:spcBef>
          <a:spcPts val="394"/>
        </a:spcBef>
        <a:buFont typeface="Wingdings 2" pitchFamily="18" charset="2"/>
        <a:buChar char=""/>
        <a:defRPr sz="1575" kern="1200">
          <a:solidFill>
            <a:schemeClr val="tx1"/>
          </a:solidFill>
          <a:latin typeface="+mn-lt"/>
          <a:ea typeface="+mn-ea"/>
          <a:cs typeface="+mn-cs"/>
        </a:defRPr>
      </a:lvl3pPr>
      <a:lvl4pPr marL="1260158" indent="-180023" algn="l" defTabSz="720090" rtl="0" eaLnBrk="1" latinLnBrk="0" hangingPunct="1">
        <a:lnSpc>
          <a:spcPct val="90000"/>
        </a:lnSpc>
        <a:spcBef>
          <a:spcPts val="394"/>
        </a:spcBef>
        <a:buFont typeface="Wingdings 2" pitchFamily="18" charset="2"/>
        <a:buChar char=""/>
        <a:defRPr sz="1418" kern="1200">
          <a:solidFill>
            <a:schemeClr val="tx1"/>
          </a:solidFill>
          <a:latin typeface="+mn-lt"/>
          <a:ea typeface="+mn-ea"/>
          <a:cs typeface="+mn-cs"/>
        </a:defRPr>
      </a:lvl4pPr>
      <a:lvl5pPr marL="1620203" indent="-180023" algn="l" defTabSz="720090" rtl="0" eaLnBrk="1" latinLnBrk="0" hangingPunct="1">
        <a:lnSpc>
          <a:spcPct val="90000"/>
        </a:lnSpc>
        <a:spcBef>
          <a:spcPts val="394"/>
        </a:spcBef>
        <a:buFont typeface="Wingdings 2" pitchFamily="18" charset="2"/>
        <a:buChar char=""/>
        <a:defRPr sz="1418" kern="1200">
          <a:solidFill>
            <a:schemeClr val="tx1"/>
          </a:solidFill>
          <a:latin typeface="+mn-lt"/>
          <a:ea typeface="+mn-ea"/>
          <a:cs typeface="+mn-cs"/>
        </a:defRPr>
      </a:lvl5pPr>
      <a:lvl6pPr marL="1980248" indent="-180023" algn="l" defTabSz="720090" rtl="0" eaLnBrk="1" latinLnBrk="0" hangingPunct="1">
        <a:spcBef>
          <a:spcPct val="20000"/>
        </a:spcBef>
        <a:buFont typeface="Wingdings 2" pitchFamily="18" charset="2"/>
        <a:buChar char=""/>
        <a:defRPr sz="1418" kern="1200">
          <a:solidFill>
            <a:schemeClr val="tx1"/>
          </a:solidFill>
          <a:latin typeface="+mn-lt"/>
          <a:ea typeface="+mn-ea"/>
          <a:cs typeface="+mn-cs"/>
        </a:defRPr>
      </a:lvl6pPr>
      <a:lvl7pPr marL="2340293" indent="-180023" algn="l" defTabSz="720090" rtl="0" eaLnBrk="1" latinLnBrk="0" hangingPunct="1">
        <a:spcBef>
          <a:spcPct val="20000"/>
        </a:spcBef>
        <a:buFont typeface="Wingdings 2" pitchFamily="18" charset="2"/>
        <a:buChar char=""/>
        <a:defRPr sz="1418" kern="1200">
          <a:solidFill>
            <a:schemeClr val="tx1"/>
          </a:solidFill>
          <a:latin typeface="+mn-lt"/>
          <a:ea typeface="+mn-ea"/>
          <a:cs typeface="+mn-cs"/>
        </a:defRPr>
      </a:lvl7pPr>
      <a:lvl8pPr marL="2700338" indent="-180023" algn="l" defTabSz="720090" rtl="0" eaLnBrk="1" latinLnBrk="0" hangingPunct="1">
        <a:spcBef>
          <a:spcPct val="20000"/>
        </a:spcBef>
        <a:buFont typeface="Wingdings 2" pitchFamily="18" charset="2"/>
        <a:buChar char=""/>
        <a:defRPr sz="1418" kern="1200">
          <a:solidFill>
            <a:schemeClr val="tx1"/>
          </a:solidFill>
          <a:latin typeface="+mn-lt"/>
          <a:ea typeface="+mn-ea"/>
          <a:cs typeface="+mn-cs"/>
        </a:defRPr>
      </a:lvl8pPr>
      <a:lvl9pPr marL="3060383" indent="-180023" algn="l" defTabSz="720090" rtl="0" eaLnBrk="1" latinLnBrk="0" hangingPunct="1">
        <a:spcBef>
          <a:spcPct val="20000"/>
        </a:spcBef>
        <a:buFont typeface="Wingdings 2" pitchFamily="18" charset="2"/>
        <a:buChar char=""/>
        <a:defRPr sz="1418" kern="1200">
          <a:solidFill>
            <a:schemeClr val="tx1"/>
          </a:solidFill>
          <a:latin typeface="+mn-lt"/>
          <a:ea typeface="+mn-ea"/>
          <a:cs typeface="+mn-cs"/>
        </a:defRPr>
      </a:lvl9pPr>
    </p:bodyStyle>
    <p:otherStyle>
      <a:defPPr>
        <a:defRPr lang="en-US"/>
      </a:defPPr>
      <a:lvl1pPr marL="0" algn="l" defTabSz="720090" rtl="0" eaLnBrk="1" latinLnBrk="0" hangingPunct="1">
        <a:defRPr sz="1418" kern="1200">
          <a:solidFill>
            <a:schemeClr val="tx1"/>
          </a:solidFill>
          <a:latin typeface="+mn-lt"/>
          <a:ea typeface="+mn-ea"/>
          <a:cs typeface="+mn-cs"/>
        </a:defRPr>
      </a:lvl1pPr>
      <a:lvl2pPr marL="360045" algn="l" defTabSz="720090" rtl="0" eaLnBrk="1" latinLnBrk="0" hangingPunct="1">
        <a:defRPr sz="1418" kern="1200">
          <a:solidFill>
            <a:schemeClr val="tx1"/>
          </a:solidFill>
          <a:latin typeface="+mn-lt"/>
          <a:ea typeface="+mn-ea"/>
          <a:cs typeface="+mn-cs"/>
        </a:defRPr>
      </a:lvl2pPr>
      <a:lvl3pPr marL="720090" algn="l" defTabSz="720090" rtl="0" eaLnBrk="1" latinLnBrk="0" hangingPunct="1">
        <a:defRPr sz="1418" kern="1200">
          <a:solidFill>
            <a:schemeClr val="tx1"/>
          </a:solidFill>
          <a:latin typeface="+mn-lt"/>
          <a:ea typeface="+mn-ea"/>
          <a:cs typeface="+mn-cs"/>
        </a:defRPr>
      </a:lvl3pPr>
      <a:lvl4pPr marL="1080135" algn="l" defTabSz="720090" rtl="0" eaLnBrk="1" latinLnBrk="0" hangingPunct="1">
        <a:defRPr sz="1418" kern="1200">
          <a:solidFill>
            <a:schemeClr val="tx1"/>
          </a:solidFill>
          <a:latin typeface="+mn-lt"/>
          <a:ea typeface="+mn-ea"/>
          <a:cs typeface="+mn-cs"/>
        </a:defRPr>
      </a:lvl4pPr>
      <a:lvl5pPr marL="1440180" algn="l" defTabSz="720090" rtl="0" eaLnBrk="1" latinLnBrk="0" hangingPunct="1">
        <a:defRPr sz="1418" kern="1200">
          <a:solidFill>
            <a:schemeClr val="tx1"/>
          </a:solidFill>
          <a:latin typeface="+mn-lt"/>
          <a:ea typeface="+mn-ea"/>
          <a:cs typeface="+mn-cs"/>
        </a:defRPr>
      </a:lvl5pPr>
      <a:lvl6pPr marL="1800225" algn="l" defTabSz="720090" rtl="0" eaLnBrk="1" latinLnBrk="0" hangingPunct="1">
        <a:defRPr sz="1418" kern="1200">
          <a:solidFill>
            <a:schemeClr val="tx1"/>
          </a:solidFill>
          <a:latin typeface="+mn-lt"/>
          <a:ea typeface="+mn-ea"/>
          <a:cs typeface="+mn-cs"/>
        </a:defRPr>
      </a:lvl6pPr>
      <a:lvl7pPr marL="2160270" algn="l" defTabSz="720090" rtl="0" eaLnBrk="1" latinLnBrk="0" hangingPunct="1">
        <a:defRPr sz="1418" kern="1200">
          <a:solidFill>
            <a:schemeClr val="tx1"/>
          </a:solidFill>
          <a:latin typeface="+mn-lt"/>
          <a:ea typeface="+mn-ea"/>
          <a:cs typeface="+mn-cs"/>
        </a:defRPr>
      </a:lvl7pPr>
      <a:lvl8pPr marL="2520315" algn="l" defTabSz="720090" rtl="0" eaLnBrk="1" latinLnBrk="0" hangingPunct="1">
        <a:defRPr sz="1418" kern="1200">
          <a:solidFill>
            <a:schemeClr val="tx1"/>
          </a:solidFill>
          <a:latin typeface="+mn-lt"/>
          <a:ea typeface="+mn-ea"/>
          <a:cs typeface="+mn-cs"/>
        </a:defRPr>
      </a:lvl8pPr>
      <a:lvl9pPr marL="2880360" algn="l" defTabSz="720090" rtl="0" eaLnBrk="1" latinLnBrk="0" hangingPunct="1">
        <a:defRPr sz="141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xml"/><Relationship Id="rId7"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3.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5.xml"/><Relationship Id="rId7" Type="http://schemas.openxmlformats.org/officeDocument/2006/relationships/slideLayout" Target="../slideLayouts/slideLayout7.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image" Target="../media/image5.png"/><Relationship Id="rId5" Type="http://schemas.openxmlformats.org/officeDocument/2006/relationships/tags" Target="../tags/tag77.xml"/><Relationship Id="rId10" Type="http://schemas.openxmlformats.org/officeDocument/2006/relationships/image" Target="../media/image4.png"/><Relationship Id="rId4" Type="http://schemas.openxmlformats.org/officeDocument/2006/relationships/tags" Target="../tags/tag76.xml"/><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3.sv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3" Type="http://schemas.openxmlformats.org/officeDocument/2006/relationships/tags" Target="../tags/tag91.xml"/><Relationship Id="rId18" Type="http://schemas.openxmlformats.org/officeDocument/2006/relationships/tags" Target="../tags/tag96.xml"/><Relationship Id="rId26" Type="http://schemas.openxmlformats.org/officeDocument/2006/relationships/tags" Target="../tags/tag104.xml"/><Relationship Id="rId21" Type="http://schemas.openxmlformats.org/officeDocument/2006/relationships/tags" Target="../tags/tag99.xml"/><Relationship Id="rId34" Type="http://schemas.openxmlformats.org/officeDocument/2006/relationships/image" Target="../media/image41.png"/><Relationship Id="rId7" Type="http://schemas.openxmlformats.org/officeDocument/2006/relationships/tags" Target="../tags/tag85.xml"/><Relationship Id="rId12" Type="http://schemas.openxmlformats.org/officeDocument/2006/relationships/tags" Target="../tags/tag90.xml"/><Relationship Id="rId17" Type="http://schemas.openxmlformats.org/officeDocument/2006/relationships/tags" Target="../tags/tag95.xml"/><Relationship Id="rId25" Type="http://schemas.openxmlformats.org/officeDocument/2006/relationships/tags" Target="../tags/tag103.xml"/><Relationship Id="rId33" Type="http://schemas.openxmlformats.org/officeDocument/2006/relationships/image" Target="../media/image40.svg"/><Relationship Id="rId2" Type="http://schemas.openxmlformats.org/officeDocument/2006/relationships/tags" Target="../tags/tag80.xml"/><Relationship Id="rId16" Type="http://schemas.openxmlformats.org/officeDocument/2006/relationships/tags" Target="../tags/tag94.xml"/><Relationship Id="rId20" Type="http://schemas.openxmlformats.org/officeDocument/2006/relationships/tags" Target="../tags/tag98.xml"/><Relationship Id="rId29" Type="http://schemas.openxmlformats.org/officeDocument/2006/relationships/image" Target="../media/image36.png"/><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24" Type="http://schemas.openxmlformats.org/officeDocument/2006/relationships/tags" Target="../tags/tag102.xml"/><Relationship Id="rId32" Type="http://schemas.openxmlformats.org/officeDocument/2006/relationships/image" Target="../media/image39.png"/><Relationship Id="rId37" Type="http://schemas.openxmlformats.org/officeDocument/2006/relationships/image" Target="../media/image5.png"/><Relationship Id="rId5" Type="http://schemas.openxmlformats.org/officeDocument/2006/relationships/tags" Target="../tags/tag83.xml"/><Relationship Id="rId15" Type="http://schemas.openxmlformats.org/officeDocument/2006/relationships/tags" Target="../tags/tag93.xml"/><Relationship Id="rId23" Type="http://schemas.openxmlformats.org/officeDocument/2006/relationships/tags" Target="../tags/tag101.xml"/><Relationship Id="rId28" Type="http://schemas.openxmlformats.org/officeDocument/2006/relationships/image" Target="../media/image35.png"/><Relationship Id="rId36" Type="http://schemas.openxmlformats.org/officeDocument/2006/relationships/image" Target="../media/image4.png"/><Relationship Id="rId10" Type="http://schemas.openxmlformats.org/officeDocument/2006/relationships/tags" Target="../tags/tag88.xml"/><Relationship Id="rId19" Type="http://schemas.openxmlformats.org/officeDocument/2006/relationships/tags" Target="../tags/tag97.xml"/><Relationship Id="rId31" Type="http://schemas.openxmlformats.org/officeDocument/2006/relationships/image" Target="../media/image38.svg"/><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tags" Target="../tags/tag92.xml"/><Relationship Id="rId22" Type="http://schemas.openxmlformats.org/officeDocument/2006/relationships/tags" Target="../tags/tag100.xml"/><Relationship Id="rId27" Type="http://schemas.openxmlformats.org/officeDocument/2006/relationships/slideLayout" Target="../slideLayouts/slideLayout2.xml"/><Relationship Id="rId30" Type="http://schemas.openxmlformats.org/officeDocument/2006/relationships/image" Target="../media/image37.png"/><Relationship Id="rId35" Type="http://schemas.openxmlformats.org/officeDocument/2006/relationships/image" Target="../media/image42.png"/><Relationship Id="rId8" Type="http://schemas.openxmlformats.org/officeDocument/2006/relationships/tags" Target="../tags/tag86.xml"/><Relationship Id="rId3" Type="http://schemas.openxmlformats.org/officeDocument/2006/relationships/tags" Target="../tags/tag8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png"/><Relationship Id="rId7" Type="http://schemas.openxmlformats.org/officeDocument/2006/relationships/image" Target="../media/image47.jpg"/><Relationship Id="rId2" Type="http://schemas.openxmlformats.org/officeDocument/2006/relationships/image" Target="../media/image45.jpeg"/><Relationship Id="rId1" Type="http://schemas.openxmlformats.org/officeDocument/2006/relationships/slideLayout" Target="../slideLayouts/slideLayout7.xml"/><Relationship Id="rId6" Type="http://schemas.openxmlformats.org/officeDocument/2006/relationships/image" Target="../media/image46.jpg"/><Relationship Id="rId5"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49.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6.jp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3.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slideLayout" Target="../slideLayouts/slideLayout6.xml"/><Relationship Id="rId1" Type="http://schemas.openxmlformats.org/officeDocument/2006/relationships/tags" Target="../tags/tag105.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5.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png"/><Relationship Id="rId7" Type="http://schemas.openxmlformats.org/officeDocument/2006/relationships/image" Target="../media/image63.jpeg"/><Relationship Id="rId2" Type="http://schemas.openxmlformats.org/officeDocument/2006/relationships/slideLayout" Target="../slideLayouts/slideLayout6.xml"/><Relationship Id="rId1" Type="http://schemas.openxmlformats.org/officeDocument/2006/relationships/tags" Target="../tags/tag106.xml"/><Relationship Id="rId6" Type="http://schemas.openxmlformats.org/officeDocument/2006/relationships/image" Target="../media/image62.jpeg"/><Relationship Id="rId11" Type="http://schemas.openxmlformats.org/officeDocument/2006/relationships/image" Target="../media/image5.png"/><Relationship Id="rId5" Type="http://schemas.openxmlformats.org/officeDocument/2006/relationships/image" Target="../media/image61.jpeg"/><Relationship Id="rId10" Type="http://schemas.openxmlformats.org/officeDocument/2006/relationships/image" Target="../media/image4.png"/><Relationship Id="rId4" Type="http://schemas.openxmlformats.org/officeDocument/2006/relationships/image" Target="../media/image60.jpeg"/><Relationship Id="rId9" Type="http://schemas.openxmlformats.org/officeDocument/2006/relationships/image" Target="../media/image65.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6.jpeg"/><Relationship Id="rId7" Type="http://schemas.openxmlformats.org/officeDocument/2006/relationships/image" Target="../media/image70.png"/><Relationship Id="rId2" Type="http://schemas.openxmlformats.org/officeDocument/2006/relationships/slideLayout" Target="../slideLayouts/slideLayout6.xml"/><Relationship Id="rId1" Type="http://schemas.openxmlformats.org/officeDocument/2006/relationships/tags" Target="../tags/tag107.xml"/><Relationship Id="rId6" Type="http://schemas.openxmlformats.org/officeDocument/2006/relationships/image" Target="../media/image69.png"/><Relationship Id="rId5" Type="http://schemas.openxmlformats.org/officeDocument/2006/relationships/image" Target="../media/image68.jpg"/><Relationship Id="rId4" Type="http://schemas.openxmlformats.org/officeDocument/2006/relationships/image" Target="../media/image67.jpeg"/><Relationship Id="rId9"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71.jpeg"/><Relationship Id="rId7" Type="http://schemas.openxmlformats.org/officeDocument/2006/relationships/image" Target="../media/image75.jpeg"/><Relationship Id="rId2" Type="http://schemas.openxmlformats.org/officeDocument/2006/relationships/slideLayout" Target="../slideLayouts/slideLayout6.xml"/><Relationship Id="rId1" Type="http://schemas.openxmlformats.org/officeDocument/2006/relationships/tags" Target="../tags/tag108.xml"/><Relationship Id="rId6" Type="http://schemas.openxmlformats.org/officeDocument/2006/relationships/image" Target="../media/image74.jpeg"/><Relationship Id="rId11" Type="http://schemas.openxmlformats.org/officeDocument/2006/relationships/image" Target="../media/image5.png"/><Relationship Id="rId5" Type="http://schemas.openxmlformats.org/officeDocument/2006/relationships/image" Target="../media/image73.jpeg"/><Relationship Id="rId10" Type="http://schemas.openxmlformats.org/officeDocument/2006/relationships/image" Target="../media/image4.png"/><Relationship Id="rId4" Type="http://schemas.openxmlformats.org/officeDocument/2006/relationships/image" Target="../media/image72.png"/><Relationship Id="rId9" Type="http://schemas.openxmlformats.org/officeDocument/2006/relationships/image" Target="../media/image77.jpeg"/></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3" Type="http://schemas.openxmlformats.org/officeDocument/2006/relationships/tags" Target="../tags/tag19.xml"/><Relationship Id="rId18" Type="http://schemas.openxmlformats.org/officeDocument/2006/relationships/tags" Target="../tags/tag24.xml"/><Relationship Id="rId26" Type="http://schemas.openxmlformats.org/officeDocument/2006/relationships/tags" Target="../tags/tag32.xml"/><Relationship Id="rId3" Type="http://schemas.openxmlformats.org/officeDocument/2006/relationships/tags" Target="../tags/tag9.xml"/><Relationship Id="rId21" Type="http://schemas.openxmlformats.org/officeDocument/2006/relationships/tags" Target="../tags/tag27.xml"/><Relationship Id="rId34" Type="http://schemas.openxmlformats.org/officeDocument/2006/relationships/image" Target="../media/image4.png"/><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tags" Target="../tags/tag31.xml"/><Relationship Id="rId33" Type="http://schemas.openxmlformats.org/officeDocument/2006/relationships/image" Target="../media/image10.png"/><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29" Type="http://schemas.openxmlformats.org/officeDocument/2006/relationships/image" Target="../media/image3.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tags" Target="../tags/tag30.xml"/><Relationship Id="rId32" Type="http://schemas.openxmlformats.org/officeDocument/2006/relationships/image" Target="../media/image9.png"/><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tags" Target="../tags/tag29.xml"/><Relationship Id="rId28" Type="http://schemas.openxmlformats.org/officeDocument/2006/relationships/slideLayout" Target="../slideLayouts/slideLayout2.xml"/><Relationship Id="rId10" Type="http://schemas.openxmlformats.org/officeDocument/2006/relationships/tags" Target="../tags/tag16.xml"/><Relationship Id="rId19" Type="http://schemas.openxmlformats.org/officeDocument/2006/relationships/tags" Target="../tags/tag25.xml"/><Relationship Id="rId31" Type="http://schemas.openxmlformats.org/officeDocument/2006/relationships/image" Target="../media/image8.png"/><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tags" Target="../tags/tag28.xml"/><Relationship Id="rId27" Type="http://schemas.openxmlformats.org/officeDocument/2006/relationships/tags" Target="../tags/tag33.xml"/><Relationship Id="rId30" Type="http://schemas.openxmlformats.org/officeDocument/2006/relationships/image" Target="../media/image7.png"/><Relationship Id="rId35" Type="http://schemas.openxmlformats.org/officeDocument/2006/relationships/image" Target="../media/image5.png"/><Relationship Id="rId8" Type="http://schemas.openxmlformats.org/officeDocument/2006/relationships/tags" Target="../tags/tag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3" Type="http://schemas.openxmlformats.org/officeDocument/2006/relationships/tags" Target="../tags/tag46.xml"/><Relationship Id="rId18" Type="http://schemas.openxmlformats.org/officeDocument/2006/relationships/tags" Target="../tags/tag51.xml"/><Relationship Id="rId26" Type="http://schemas.openxmlformats.org/officeDocument/2006/relationships/tags" Target="../tags/tag59.xml"/><Relationship Id="rId39" Type="http://schemas.openxmlformats.org/officeDocument/2006/relationships/tags" Target="../tags/tag72.xml"/><Relationship Id="rId21" Type="http://schemas.openxmlformats.org/officeDocument/2006/relationships/tags" Target="../tags/tag54.xml"/><Relationship Id="rId34" Type="http://schemas.openxmlformats.org/officeDocument/2006/relationships/tags" Target="../tags/tag67.xml"/><Relationship Id="rId42" Type="http://schemas.openxmlformats.org/officeDocument/2006/relationships/image" Target="../media/image4.png"/><Relationship Id="rId7" Type="http://schemas.openxmlformats.org/officeDocument/2006/relationships/tags" Target="../tags/tag40.xml"/><Relationship Id="rId2" Type="http://schemas.openxmlformats.org/officeDocument/2006/relationships/tags" Target="../tags/tag35.xml"/><Relationship Id="rId16" Type="http://schemas.openxmlformats.org/officeDocument/2006/relationships/tags" Target="../tags/tag49.xml"/><Relationship Id="rId20" Type="http://schemas.openxmlformats.org/officeDocument/2006/relationships/tags" Target="../tags/tag53.xml"/><Relationship Id="rId29" Type="http://schemas.openxmlformats.org/officeDocument/2006/relationships/tags" Target="../tags/tag62.xml"/><Relationship Id="rId41" Type="http://schemas.openxmlformats.org/officeDocument/2006/relationships/image" Target="../media/image16.png"/><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24" Type="http://schemas.openxmlformats.org/officeDocument/2006/relationships/tags" Target="../tags/tag57.xml"/><Relationship Id="rId32" Type="http://schemas.openxmlformats.org/officeDocument/2006/relationships/tags" Target="../tags/tag65.xml"/><Relationship Id="rId37" Type="http://schemas.openxmlformats.org/officeDocument/2006/relationships/tags" Target="../tags/tag70.xml"/><Relationship Id="rId40" Type="http://schemas.openxmlformats.org/officeDocument/2006/relationships/slideLayout" Target="../slideLayouts/slideLayout2.xml"/><Relationship Id="rId5" Type="http://schemas.openxmlformats.org/officeDocument/2006/relationships/tags" Target="../tags/tag38.xml"/><Relationship Id="rId15" Type="http://schemas.openxmlformats.org/officeDocument/2006/relationships/tags" Target="../tags/tag48.xml"/><Relationship Id="rId23" Type="http://schemas.openxmlformats.org/officeDocument/2006/relationships/tags" Target="../tags/tag56.xml"/><Relationship Id="rId28" Type="http://schemas.openxmlformats.org/officeDocument/2006/relationships/tags" Target="../tags/tag61.xml"/><Relationship Id="rId36" Type="http://schemas.openxmlformats.org/officeDocument/2006/relationships/tags" Target="../tags/tag69.xml"/><Relationship Id="rId10" Type="http://schemas.openxmlformats.org/officeDocument/2006/relationships/tags" Target="../tags/tag43.xml"/><Relationship Id="rId19" Type="http://schemas.openxmlformats.org/officeDocument/2006/relationships/tags" Target="../tags/tag52.xml"/><Relationship Id="rId31" Type="http://schemas.openxmlformats.org/officeDocument/2006/relationships/tags" Target="../tags/tag64.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tags" Target="../tags/tag47.xml"/><Relationship Id="rId22" Type="http://schemas.openxmlformats.org/officeDocument/2006/relationships/tags" Target="../tags/tag55.xml"/><Relationship Id="rId27" Type="http://schemas.openxmlformats.org/officeDocument/2006/relationships/tags" Target="../tags/tag60.xml"/><Relationship Id="rId30" Type="http://schemas.openxmlformats.org/officeDocument/2006/relationships/tags" Target="../tags/tag63.xml"/><Relationship Id="rId35" Type="http://schemas.openxmlformats.org/officeDocument/2006/relationships/tags" Target="../tags/tag68.xml"/><Relationship Id="rId43" Type="http://schemas.openxmlformats.org/officeDocument/2006/relationships/image" Target="../media/image5.png"/><Relationship Id="rId8" Type="http://schemas.openxmlformats.org/officeDocument/2006/relationships/tags" Target="../tags/tag41.xml"/><Relationship Id="rId3" Type="http://schemas.openxmlformats.org/officeDocument/2006/relationships/tags" Target="../tags/tag36.xml"/><Relationship Id="rId12" Type="http://schemas.openxmlformats.org/officeDocument/2006/relationships/tags" Target="../tags/tag45.xml"/><Relationship Id="rId17" Type="http://schemas.openxmlformats.org/officeDocument/2006/relationships/tags" Target="../tags/tag50.xml"/><Relationship Id="rId25" Type="http://schemas.openxmlformats.org/officeDocument/2006/relationships/tags" Target="../tags/tag58.xml"/><Relationship Id="rId33" Type="http://schemas.openxmlformats.org/officeDocument/2006/relationships/tags" Target="../tags/tag66.xml"/><Relationship Id="rId38" Type="http://schemas.openxmlformats.org/officeDocument/2006/relationships/tags" Target="../tags/tag71.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3" Type="http://schemas.openxmlformats.org/officeDocument/2006/relationships/image" Target="../media/image5.png"/><Relationship Id="rId7" Type="http://schemas.openxmlformats.org/officeDocument/2006/relationships/image" Target="../media/image20.png"/><Relationship Id="rId12"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png"/><Relationship Id="rId15" Type="http://schemas.openxmlformats.org/officeDocument/2006/relationships/image" Target="../media/image27.png"/><Relationship Id="rId10" Type="http://schemas.openxmlformats.org/officeDocument/2006/relationships/image" Target="../media/image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3.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_淘宝网Chenying0907出品 4"/>
          <p:cNvSpPr/>
          <p:nvPr>
            <p:custDataLst>
              <p:tags r:id="rId1"/>
            </p:custDataLst>
          </p:nvPr>
        </p:nvSpPr>
        <p:spPr>
          <a:xfrm>
            <a:off x="-9977" y="900137"/>
            <a:ext cx="9731828" cy="4500538"/>
          </a:xfrm>
          <a:custGeom>
            <a:avLst/>
            <a:gdLst>
              <a:gd name="connsiteX0" fmla="*/ 25400 w 9766300"/>
              <a:gd name="connsiteY0" fmla="*/ 0 h 4635500"/>
              <a:gd name="connsiteX1" fmla="*/ 4851400 w 9766300"/>
              <a:gd name="connsiteY1" fmla="*/ 2984500 h 4635500"/>
              <a:gd name="connsiteX2" fmla="*/ 9766300 w 9766300"/>
              <a:gd name="connsiteY2" fmla="*/ 12700 h 4635500"/>
              <a:gd name="connsiteX3" fmla="*/ 9766300 w 9766300"/>
              <a:gd name="connsiteY3" fmla="*/ 4635500 h 4635500"/>
              <a:gd name="connsiteX4" fmla="*/ 0 w 9766300"/>
              <a:gd name="connsiteY4" fmla="*/ 4635500 h 4635500"/>
              <a:gd name="connsiteX5" fmla="*/ 25400 w 9766300"/>
              <a:gd name="connsiteY5" fmla="*/ 0 h 4635500"/>
              <a:gd name="connsiteX0-1" fmla="*/ 9652 w 9766300"/>
              <a:gd name="connsiteY0-2" fmla="*/ 0 h 4635500"/>
              <a:gd name="connsiteX1-3" fmla="*/ 4851400 w 9766300"/>
              <a:gd name="connsiteY1-4" fmla="*/ 2984500 h 4635500"/>
              <a:gd name="connsiteX2-5" fmla="*/ 9766300 w 9766300"/>
              <a:gd name="connsiteY2-6" fmla="*/ 12700 h 4635500"/>
              <a:gd name="connsiteX3-7" fmla="*/ 9766300 w 9766300"/>
              <a:gd name="connsiteY3-8" fmla="*/ 4635500 h 4635500"/>
              <a:gd name="connsiteX4-9" fmla="*/ 0 w 9766300"/>
              <a:gd name="connsiteY4-10" fmla="*/ 4635500 h 4635500"/>
              <a:gd name="connsiteX5-11" fmla="*/ 9652 w 9766300"/>
              <a:gd name="connsiteY5-12" fmla="*/ 0 h 4635500"/>
              <a:gd name="connsiteX0-13" fmla="*/ 14901 w 9766300"/>
              <a:gd name="connsiteY0-14" fmla="*/ 0 h 4646621"/>
              <a:gd name="connsiteX1-15" fmla="*/ 4851400 w 9766300"/>
              <a:gd name="connsiteY1-16" fmla="*/ 2995621 h 4646621"/>
              <a:gd name="connsiteX2-17" fmla="*/ 9766300 w 9766300"/>
              <a:gd name="connsiteY2-18" fmla="*/ 23821 h 4646621"/>
              <a:gd name="connsiteX3-19" fmla="*/ 9766300 w 9766300"/>
              <a:gd name="connsiteY3-20" fmla="*/ 4646621 h 4646621"/>
              <a:gd name="connsiteX4-21" fmla="*/ 0 w 9766300"/>
              <a:gd name="connsiteY4-22" fmla="*/ 4646621 h 4646621"/>
              <a:gd name="connsiteX5-23" fmla="*/ 14901 w 9766300"/>
              <a:gd name="connsiteY5-24" fmla="*/ 0 h 4646621"/>
              <a:gd name="connsiteX0-25" fmla="*/ 533 w 9772928"/>
              <a:gd name="connsiteY0-26" fmla="*/ 0 h 4646621"/>
              <a:gd name="connsiteX1-27" fmla="*/ 4858028 w 9772928"/>
              <a:gd name="connsiteY1-28" fmla="*/ 2995621 h 4646621"/>
              <a:gd name="connsiteX2-29" fmla="*/ 9772928 w 9772928"/>
              <a:gd name="connsiteY2-30" fmla="*/ 23821 h 4646621"/>
              <a:gd name="connsiteX3-31" fmla="*/ 9772928 w 9772928"/>
              <a:gd name="connsiteY3-32" fmla="*/ 4646621 h 4646621"/>
              <a:gd name="connsiteX4-33" fmla="*/ 6628 w 9772928"/>
              <a:gd name="connsiteY4-34" fmla="*/ 4646621 h 4646621"/>
              <a:gd name="connsiteX5-35" fmla="*/ 533 w 9772928"/>
              <a:gd name="connsiteY5-36" fmla="*/ 0 h 4646621"/>
              <a:gd name="connsiteX0-37" fmla="*/ 533 w 9772928"/>
              <a:gd name="connsiteY0-38" fmla="*/ 0 h 4646621"/>
              <a:gd name="connsiteX1-39" fmla="*/ 4889523 w 9772928"/>
              <a:gd name="connsiteY1-40" fmla="*/ 2522997 h 4646621"/>
              <a:gd name="connsiteX2-41" fmla="*/ 9772928 w 9772928"/>
              <a:gd name="connsiteY2-42" fmla="*/ 23821 h 4646621"/>
              <a:gd name="connsiteX3-43" fmla="*/ 9772928 w 9772928"/>
              <a:gd name="connsiteY3-44" fmla="*/ 4646621 h 4646621"/>
              <a:gd name="connsiteX4-45" fmla="*/ 6628 w 9772928"/>
              <a:gd name="connsiteY4-46" fmla="*/ 4646621 h 4646621"/>
              <a:gd name="connsiteX5-47" fmla="*/ 533 w 9772928"/>
              <a:gd name="connsiteY5-48" fmla="*/ 0 h 4646621"/>
              <a:gd name="connsiteX0-49" fmla="*/ 533 w 9772928"/>
              <a:gd name="connsiteY0-50" fmla="*/ 0 h 4646621"/>
              <a:gd name="connsiteX1-51" fmla="*/ 4905271 w 9772928"/>
              <a:gd name="connsiteY1-52" fmla="*/ 1750117 h 4646621"/>
              <a:gd name="connsiteX2-53" fmla="*/ 9772928 w 9772928"/>
              <a:gd name="connsiteY2-54" fmla="*/ 23821 h 4646621"/>
              <a:gd name="connsiteX3-55" fmla="*/ 9772928 w 9772928"/>
              <a:gd name="connsiteY3-56" fmla="*/ 4646621 h 4646621"/>
              <a:gd name="connsiteX4-57" fmla="*/ 6628 w 9772928"/>
              <a:gd name="connsiteY4-58" fmla="*/ 4646621 h 4646621"/>
              <a:gd name="connsiteX5-59" fmla="*/ 533 w 9772928"/>
              <a:gd name="connsiteY5-60" fmla="*/ 0 h 4646621"/>
              <a:gd name="connsiteX0-61" fmla="*/ 533 w 9772928"/>
              <a:gd name="connsiteY0-62" fmla="*/ 0 h 4646621"/>
              <a:gd name="connsiteX1-63" fmla="*/ 4905271 w 9772928"/>
              <a:gd name="connsiteY1-64" fmla="*/ 1750117 h 4646621"/>
              <a:gd name="connsiteX2-65" fmla="*/ 9772928 w 9772928"/>
              <a:gd name="connsiteY2-66" fmla="*/ 663442 h 4646621"/>
              <a:gd name="connsiteX3-67" fmla="*/ 9772928 w 9772928"/>
              <a:gd name="connsiteY3-68" fmla="*/ 4646621 h 4646621"/>
              <a:gd name="connsiteX4-69" fmla="*/ 6628 w 9772928"/>
              <a:gd name="connsiteY4-70" fmla="*/ 4646621 h 4646621"/>
              <a:gd name="connsiteX5-71" fmla="*/ 533 w 9772928"/>
              <a:gd name="connsiteY5-72" fmla="*/ 0 h 4646621"/>
              <a:gd name="connsiteX0-73" fmla="*/ 533 w 9772928"/>
              <a:gd name="connsiteY0-74" fmla="*/ 59330 h 3983179"/>
              <a:gd name="connsiteX1-75" fmla="*/ 4905271 w 9772928"/>
              <a:gd name="connsiteY1-76" fmla="*/ 1086675 h 3983179"/>
              <a:gd name="connsiteX2-77" fmla="*/ 9772928 w 9772928"/>
              <a:gd name="connsiteY2-78" fmla="*/ 0 h 3983179"/>
              <a:gd name="connsiteX3-79" fmla="*/ 9772928 w 9772928"/>
              <a:gd name="connsiteY3-80" fmla="*/ 3983179 h 3983179"/>
              <a:gd name="connsiteX4-81" fmla="*/ 6628 w 9772928"/>
              <a:gd name="connsiteY4-82" fmla="*/ 3983179 h 3983179"/>
              <a:gd name="connsiteX5-83" fmla="*/ 533 w 9772928"/>
              <a:gd name="connsiteY5-84" fmla="*/ 59330 h 3983179"/>
              <a:gd name="connsiteX0-85" fmla="*/ 374 w 9778892"/>
              <a:gd name="connsiteY0-86" fmla="*/ 9874 h 3983179"/>
              <a:gd name="connsiteX1-87" fmla="*/ 4911235 w 9778892"/>
              <a:gd name="connsiteY1-88" fmla="*/ 1086675 h 3983179"/>
              <a:gd name="connsiteX2-89" fmla="*/ 9778892 w 9778892"/>
              <a:gd name="connsiteY2-90" fmla="*/ 0 h 3983179"/>
              <a:gd name="connsiteX3-91" fmla="*/ 9778892 w 9778892"/>
              <a:gd name="connsiteY3-92" fmla="*/ 3983179 h 3983179"/>
              <a:gd name="connsiteX4-93" fmla="*/ 12592 w 9778892"/>
              <a:gd name="connsiteY4-94" fmla="*/ 3983179 h 3983179"/>
              <a:gd name="connsiteX5-95" fmla="*/ 374 w 9778892"/>
              <a:gd name="connsiteY5-96" fmla="*/ 9874 h 3983179"/>
              <a:gd name="connsiteX0" fmla="*/ 12314 w 9790832"/>
              <a:gd name="connsiteY0" fmla="*/ 9874 h 3983179"/>
              <a:gd name="connsiteX1" fmla="*/ 4923175 w 9790832"/>
              <a:gd name="connsiteY1" fmla="*/ 1086675 h 3983179"/>
              <a:gd name="connsiteX2" fmla="*/ 9790832 w 9790832"/>
              <a:gd name="connsiteY2" fmla="*/ 0 h 3983179"/>
              <a:gd name="connsiteX3" fmla="*/ 9790832 w 9790832"/>
              <a:gd name="connsiteY3" fmla="*/ 3983179 h 3983179"/>
              <a:gd name="connsiteX4" fmla="*/ 0 w 9790832"/>
              <a:gd name="connsiteY4" fmla="*/ 3983179 h 3983179"/>
              <a:gd name="connsiteX5" fmla="*/ 12314 w 9790832"/>
              <a:gd name="connsiteY5" fmla="*/ 9874 h 398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832" h="3983179">
                <a:moveTo>
                  <a:pt x="12314" y="9874"/>
                </a:moveTo>
                <a:lnTo>
                  <a:pt x="4923175" y="1086675"/>
                </a:lnTo>
                <a:lnTo>
                  <a:pt x="9790832" y="0"/>
                </a:lnTo>
                <a:lnTo>
                  <a:pt x="9790832" y="3983179"/>
                </a:lnTo>
                <a:lnTo>
                  <a:pt x="0" y="3983179"/>
                </a:lnTo>
                <a:cubicBezTo>
                  <a:pt x="3217" y="2438012"/>
                  <a:pt x="9097" y="1555041"/>
                  <a:pt x="12314" y="9874"/>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solidFill>
                <a:srgbClr val="0072BF"/>
              </a:solidFill>
            </a:endParaRPr>
          </a:p>
        </p:txBody>
      </p:sp>
      <p:sp>
        <p:nvSpPr>
          <p:cNvPr id="8195" name="PA_淘宝网Chenying0907出品 64"/>
          <p:cNvSpPr txBox="1">
            <a:spLocks noChangeArrowheads="1"/>
          </p:cNvSpPr>
          <p:nvPr>
            <p:custDataLst>
              <p:tags r:id="rId2"/>
            </p:custDataLst>
          </p:nvPr>
        </p:nvSpPr>
        <p:spPr bwMode="auto">
          <a:xfrm>
            <a:off x="371556" y="2690219"/>
            <a:ext cx="8966200"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67105"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67105"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67105"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67105"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solidFill>
                  <a:schemeClr val="bg1"/>
                </a:solidFill>
                <a:latin typeface="微软雅黑" panose="020B0503020204020204" pitchFamily="34" charset="-122"/>
                <a:ea typeface="微软雅黑" panose="020B0503020204020204" pitchFamily="34" charset="-122"/>
                <a:cs typeface="Clear Sans Light"/>
              </a:rPr>
              <a:t>EASRL-MH</a:t>
            </a:r>
            <a:r>
              <a:rPr lang="zh-CN" altLang="en-US" sz="2800" b="1" dirty="0">
                <a:solidFill>
                  <a:schemeClr val="bg1"/>
                </a:solidFill>
                <a:latin typeface="微软雅黑" panose="020B0503020204020204" pitchFamily="34" charset="-122"/>
                <a:ea typeface="微软雅黑" panose="020B0503020204020204" pitchFamily="34" charset="-122"/>
                <a:cs typeface="Clear Sans Light"/>
              </a:rPr>
              <a:t>：基于强化学习的智能精神健康诊断系统</a:t>
            </a:r>
            <a:endParaRPr lang="id-ID" altLang="zh-CN" sz="2800" b="1" dirty="0">
              <a:solidFill>
                <a:schemeClr val="bg1"/>
              </a:solidFill>
              <a:latin typeface="微软雅黑" panose="020B0503020204020204" pitchFamily="34" charset="-122"/>
              <a:ea typeface="微软雅黑" panose="020B0503020204020204" pitchFamily="34" charset="-122"/>
              <a:cs typeface="Clear Sans Light"/>
            </a:endParaRPr>
          </a:p>
        </p:txBody>
      </p:sp>
      <p:sp>
        <p:nvSpPr>
          <p:cNvPr id="2" name="文本框 1"/>
          <p:cNvSpPr txBox="1"/>
          <p:nvPr/>
        </p:nvSpPr>
        <p:spPr>
          <a:xfrm>
            <a:off x="5004941" y="3417286"/>
            <a:ext cx="4608512" cy="246221"/>
          </a:xfrm>
          <a:prstGeom prst="rect">
            <a:avLst/>
          </a:prstGeom>
          <a:noFill/>
          <a:ln w="19050">
            <a:noFill/>
          </a:ln>
        </p:spPr>
        <p:txBody>
          <a:bodyPr wrap="square" lIns="0" tIns="0" rIns="0" bIns="0">
            <a:spAutoFit/>
          </a:bodyPr>
          <a:lstStyle/>
          <a:p>
            <a:pPr eaLnBrk="1" hangingPunct="1">
              <a:defRPr/>
            </a:pPr>
            <a:r>
              <a:rPr lang="en-US" altLang="zh-CN" sz="1600" b="1" dirty="0">
                <a:solidFill>
                  <a:schemeClr val="bg1"/>
                </a:solidFill>
                <a:latin typeface="微软雅黑" panose="020B0503020204020204" pitchFamily="34" charset="-122"/>
                <a:ea typeface="微软雅黑" panose="020B0503020204020204" pitchFamily="34" charset="-122"/>
              </a:rPr>
              <a:t>—— DDQN-GNN </a:t>
            </a:r>
            <a:r>
              <a:rPr lang="zh-CN" altLang="en-US" sz="1600" b="1" dirty="0">
                <a:solidFill>
                  <a:schemeClr val="bg1"/>
                </a:solidFill>
                <a:latin typeface="微软雅黑" panose="020B0503020204020204" pitchFamily="34" charset="-122"/>
                <a:ea typeface="微软雅黑" panose="020B0503020204020204" pitchFamily="34" charset="-122"/>
              </a:rPr>
              <a:t>新时代“家用心理健康体温计”</a:t>
            </a:r>
          </a:p>
        </p:txBody>
      </p:sp>
      <p:pic>
        <p:nvPicPr>
          <p:cNvPr id="7" name="图片 6"/>
          <p:cNvPicPr>
            <a:picLocks noChangeAspect="1"/>
          </p:cNvPicPr>
          <p:nvPr/>
        </p:nvPicPr>
        <p:blipFill>
          <a:blip r:embed="rId8"/>
          <a:srcRect t="32470" b="35706"/>
          <a:stretch>
            <a:fillRect/>
          </a:stretch>
        </p:blipFill>
        <p:spPr>
          <a:xfrm>
            <a:off x="15285" y="1"/>
            <a:ext cx="1965319" cy="625464"/>
          </a:xfrm>
          <a:prstGeom prst="rect">
            <a:avLst/>
          </a:prstGeom>
        </p:spPr>
      </p:pic>
      <p:sp>
        <p:nvSpPr>
          <p:cNvPr id="3" name="文本框 2"/>
          <p:cNvSpPr txBox="1"/>
          <p:nvPr/>
        </p:nvSpPr>
        <p:spPr>
          <a:xfrm>
            <a:off x="2412653" y="789220"/>
            <a:ext cx="5040560" cy="830997"/>
          </a:xfrm>
          <a:prstGeom prst="rect">
            <a:avLst/>
          </a:prstGeom>
          <a:noFill/>
        </p:spPr>
        <p:txBody>
          <a:bodyPr wrap="square" rtlCol="0">
            <a:spAutoFit/>
          </a:bodyPr>
          <a:lstStyle/>
          <a:p>
            <a:pPr algn="ctr"/>
            <a:r>
              <a:rPr lang="en-US" altLang="zh-CN" sz="2400" b="1" dirty="0">
                <a:latin typeface="思源宋体 CN" panose="02020400000000000000" pitchFamily="18" charset="-122"/>
                <a:ea typeface="思源宋体 CN" panose="02020400000000000000" pitchFamily="18" charset="-122"/>
              </a:rPr>
              <a:t>2025</a:t>
            </a:r>
            <a:r>
              <a:rPr lang="zh-CN" altLang="en-US" sz="2400" b="1" dirty="0">
                <a:latin typeface="思源宋体 CN" panose="02020400000000000000" pitchFamily="18" charset="-122"/>
                <a:ea typeface="思源宋体 CN" panose="02020400000000000000" pitchFamily="18" charset="-122"/>
              </a:rPr>
              <a:t>中国国际大学生创新创业大赛：萌芽赛道</a:t>
            </a:r>
          </a:p>
        </p:txBody>
      </p:sp>
      <p:pic>
        <p:nvPicPr>
          <p:cNvPr id="6" name="图片 5" descr="夜晚的月亮&#10;&#10;AI 生成的内容可能不正确。"/>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83668" y="0"/>
            <a:ext cx="2638182" cy="744786"/>
          </a:xfrm>
          <a:prstGeom prst="rect">
            <a:avLst/>
          </a:prstGeom>
        </p:spPr>
      </p:pic>
      <p:sp>
        <p:nvSpPr>
          <p:cNvPr id="9" name="PA_淘宝网Chenying0907出品 65">
            <a:extLst>
              <a:ext uri="{FF2B5EF4-FFF2-40B4-BE49-F238E27FC236}">
                <a16:creationId xmlns:a16="http://schemas.microsoft.com/office/drawing/2014/main" id="{90A12251-4D4E-D545-4751-06E411C2D433}"/>
              </a:ext>
            </a:extLst>
          </p:cNvPr>
          <p:cNvSpPr txBox="1">
            <a:spLocks noChangeArrowheads="1"/>
          </p:cNvSpPr>
          <p:nvPr>
            <p:custDataLst>
              <p:tags r:id="rId3"/>
            </p:custDataLst>
          </p:nvPr>
        </p:nvSpPr>
        <p:spPr bwMode="auto">
          <a:xfrm>
            <a:off x="2206777" y="4300483"/>
            <a:ext cx="5310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66788"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66788"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66788"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66788"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chemeClr val="bg1"/>
                </a:solidFill>
                <a:latin typeface="Verdana" panose="020B0604030504040204" pitchFamily="34" charset="0"/>
                <a:ea typeface="微软雅黑" panose="020B0503020204020204" pitchFamily="34" charset="-122"/>
              </a:rPr>
              <a:t>刘沛卓</a:t>
            </a:r>
            <a:r>
              <a:rPr lang="zh-CN" altLang="en-US" sz="1800" b="1" dirty="0">
                <a:solidFill>
                  <a:schemeClr val="bg1"/>
                </a:solidFill>
                <a:latin typeface="Verdana" panose="020B0604030504040204" pitchFamily="34" charset="0"/>
                <a:ea typeface="微软雅黑" panose="020B0503020204020204" pitchFamily="34" charset="-122"/>
              </a:rPr>
              <a:t> </a:t>
            </a:r>
            <a:r>
              <a:rPr lang="en-US" altLang="zh-CN" sz="1400" dirty="0">
                <a:solidFill>
                  <a:schemeClr val="bg1"/>
                </a:solidFill>
                <a:latin typeface="Verdana" panose="020B0604030504040204" pitchFamily="34" charset="0"/>
                <a:ea typeface="微软雅黑" panose="020B0503020204020204" pitchFamily="34" charset="-122"/>
              </a:rPr>
              <a:t>| </a:t>
            </a:r>
            <a:r>
              <a:rPr lang="zh-CN" altLang="en-US" sz="1400" dirty="0">
                <a:solidFill>
                  <a:schemeClr val="bg1"/>
                </a:solidFill>
                <a:latin typeface="Verdana" panose="020B0604030504040204" pitchFamily="34" charset="0"/>
                <a:ea typeface="微软雅黑" panose="020B0503020204020204" pitchFamily="34" charset="-122"/>
              </a:rPr>
              <a:t>项目负责人</a:t>
            </a:r>
            <a:endParaRPr lang="en-US" altLang="zh-CN" sz="1800" b="1" dirty="0">
              <a:solidFill>
                <a:schemeClr val="bg1"/>
              </a:solidFill>
              <a:latin typeface="Verdana" panose="020B0604030504040204" pitchFamily="34" charset="0"/>
              <a:ea typeface="微软雅黑" panose="020B0503020204020204" pitchFamily="34" charset="-122"/>
            </a:endParaRPr>
          </a:p>
        </p:txBody>
      </p:sp>
      <p:sp>
        <p:nvSpPr>
          <p:cNvPr id="10" name="PA_淘宝网Chenying0907出品 65">
            <a:extLst>
              <a:ext uri="{FF2B5EF4-FFF2-40B4-BE49-F238E27FC236}">
                <a16:creationId xmlns:a16="http://schemas.microsoft.com/office/drawing/2014/main" id="{C9F09F76-5D41-B4A1-CDF7-77855F66E335}"/>
              </a:ext>
            </a:extLst>
          </p:cNvPr>
          <p:cNvSpPr txBox="1">
            <a:spLocks noChangeArrowheads="1"/>
          </p:cNvSpPr>
          <p:nvPr>
            <p:custDataLst>
              <p:tags r:id="rId4"/>
            </p:custDataLst>
          </p:nvPr>
        </p:nvSpPr>
        <p:spPr bwMode="auto">
          <a:xfrm>
            <a:off x="2175568" y="5042098"/>
            <a:ext cx="53101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66788"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66788"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66788"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66788"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dirty="0">
                <a:solidFill>
                  <a:schemeClr val="bg1"/>
                </a:solidFill>
                <a:latin typeface="Verdana" panose="020B0604030504040204" pitchFamily="34" charset="0"/>
                <a:ea typeface="微软雅黑" panose="020B0503020204020204" pitchFamily="34" charset="-122"/>
              </a:rPr>
              <a:t>2025</a:t>
            </a:r>
            <a:r>
              <a:rPr lang="zh-CN" altLang="en-US" sz="1400" dirty="0">
                <a:solidFill>
                  <a:schemeClr val="bg1"/>
                </a:solidFill>
                <a:latin typeface="Verdana" panose="020B0604030504040204" pitchFamily="34" charset="0"/>
                <a:ea typeface="微软雅黑" panose="020B0503020204020204" pitchFamily="34" charset="-122"/>
              </a:rPr>
              <a:t>年</a:t>
            </a:r>
            <a:r>
              <a:rPr lang="en-US" altLang="zh-CN" sz="1400" dirty="0">
                <a:solidFill>
                  <a:schemeClr val="bg1"/>
                </a:solidFill>
                <a:latin typeface="Verdana" panose="020B0604030504040204" pitchFamily="34" charset="0"/>
                <a:ea typeface="微软雅黑" panose="020B0503020204020204" pitchFamily="34" charset="-122"/>
              </a:rPr>
              <a:t>7</a:t>
            </a:r>
            <a:r>
              <a:rPr lang="zh-CN" altLang="en-US" sz="1400" dirty="0">
                <a:solidFill>
                  <a:schemeClr val="bg1"/>
                </a:solidFill>
                <a:latin typeface="Verdana" panose="020B0604030504040204" pitchFamily="34" charset="0"/>
                <a:ea typeface="微软雅黑" panose="020B0503020204020204" pitchFamily="34" charset="-122"/>
              </a:rPr>
              <a:t>月</a:t>
            </a:r>
            <a:endParaRPr lang="en-US" altLang="zh-CN" sz="1200" dirty="0">
              <a:solidFill>
                <a:schemeClr val="bg1"/>
              </a:solidFill>
              <a:latin typeface="Verdana" panose="020B0604030504040204" pitchFamily="34" charset="0"/>
              <a:ea typeface="微软雅黑" panose="020B0503020204020204" pitchFamily="34" charset="-122"/>
            </a:endParaRPr>
          </a:p>
        </p:txBody>
      </p:sp>
      <p:sp>
        <p:nvSpPr>
          <p:cNvPr id="11" name="PA_淘宝网Chenying0907出品 65">
            <a:extLst>
              <a:ext uri="{FF2B5EF4-FFF2-40B4-BE49-F238E27FC236}">
                <a16:creationId xmlns:a16="http://schemas.microsoft.com/office/drawing/2014/main" id="{4748A49F-532A-35BE-DF37-AFE5206DCB17}"/>
              </a:ext>
            </a:extLst>
          </p:cNvPr>
          <p:cNvSpPr txBox="1">
            <a:spLocks noChangeArrowheads="1"/>
          </p:cNvSpPr>
          <p:nvPr>
            <p:custDataLst>
              <p:tags r:id="rId5"/>
            </p:custDataLst>
          </p:nvPr>
        </p:nvSpPr>
        <p:spPr bwMode="auto">
          <a:xfrm>
            <a:off x="2175568" y="4750874"/>
            <a:ext cx="53101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defTabSz="966788"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defTabSz="966788"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defTabSz="966788"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defTabSz="966788"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dirty="0">
                <a:solidFill>
                  <a:schemeClr val="bg1"/>
                </a:solidFill>
                <a:latin typeface="Verdana" panose="020B0604030504040204" pitchFamily="34" charset="0"/>
                <a:ea typeface="微软雅黑" panose="020B0503020204020204" pitchFamily="34" charset="-122"/>
              </a:rPr>
              <a:t>西北工业大学附属中学高</a:t>
            </a:r>
            <a:r>
              <a:rPr lang="en-US" altLang="zh-CN" sz="1400" dirty="0">
                <a:solidFill>
                  <a:schemeClr val="bg1"/>
                </a:solidFill>
                <a:latin typeface="Verdana" panose="020B0604030504040204" pitchFamily="34" charset="0"/>
                <a:ea typeface="微软雅黑" panose="020B0503020204020204" pitchFamily="34" charset="-122"/>
              </a:rPr>
              <a:t>2026</a:t>
            </a:r>
            <a:r>
              <a:rPr lang="zh-CN" altLang="en-US" sz="1400" dirty="0">
                <a:solidFill>
                  <a:schemeClr val="bg1"/>
                </a:solidFill>
                <a:latin typeface="Verdana" panose="020B0604030504040204" pitchFamily="34" charset="0"/>
                <a:ea typeface="微软雅黑" panose="020B0503020204020204" pitchFamily="34" charset="-122"/>
              </a:rPr>
              <a:t>届</a:t>
            </a:r>
            <a:r>
              <a:rPr lang="en-US" altLang="zh-CN" sz="1400" dirty="0">
                <a:solidFill>
                  <a:schemeClr val="bg1"/>
                </a:solidFill>
                <a:latin typeface="Verdana" panose="020B0604030504040204" pitchFamily="34" charset="0"/>
                <a:ea typeface="微软雅黑" panose="020B0503020204020204" pitchFamily="34" charset="-122"/>
              </a:rPr>
              <a:t>B7</a:t>
            </a:r>
            <a:r>
              <a:rPr lang="zh-CN" altLang="en-US" sz="1400" dirty="0">
                <a:solidFill>
                  <a:schemeClr val="bg1"/>
                </a:solidFill>
                <a:latin typeface="Verdana" panose="020B0604030504040204" pitchFamily="34" charset="0"/>
                <a:ea typeface="微软雅黑" panose="020B0503020204020204" pitchFamily="34" charset="-122"/>
              </a:rPr>
              <a:t>班 </a:t>
            </a:r>
            <a:endParaRPr lang="en-US" altLang="zh-CN" sz="1400" dirty="0">
              <a:solidFill>
                <a:schemeClr val="bg1"/>
              </a:solidFill>
              <a:latin typeface="Verdana" panose="020B0604030504040204" pitchFamily="34" charset="0"/>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descr="夜晚的月亮&#10;&#10;AI 生成的内容可能不正确。"/>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83668" y="0"/>
            <a:ext cx="2638182" cy="744786"/>
          </a:xfrm>
          <a:prstGeom prst="rect">
            <a:avLst/>
          </a:prstGeom>
        </p:spPr>
      </p:pic>
      <p:pic>
        <p:nvPicPr>
          <p:cNvPr id="14379" name="图片 1437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89117" y="1303578"/>
            <a:ext cx="2952328" cy="3744416"/>
          </a:xfrm>
          <a:prstGeom prst="rect">
            <a:avLst/>
          </a:prstGeom>
          <a:ln w="19050">
            <a:solidFill>
              <a:schemeClr val="accent1"/>
            </a:solidFill>
          </a:ln>
        </p:spPr>
      </p:pic>
      <p:pic>
        <p:nvPicPr>
          <p:cNvPr id="14380" name="淘宝网Chenying0907出品 2" descr="C:\Users\Administrator\Desktop\微立体创业计划\00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4421" y="234974"/>
            <a:ext cx="5937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81" name="淘宝网Chenying0907出品 3" descr="C:\Users\Administrator\Desktop\微立体创业计划\002.png"/>
          <p:cNvPicPr>
            <a:picLocks noChangeAspect="1" noChangeArrowheads="1"/>
          </p:cNvPicPr>
          <p:nvPr/>
        </p:nvPicPr>
        <p:blipFill>
          <a:blip r:embed="rId11"/>
          <a:stretch>
            <a:fillRect/>
          </a:stretch>
        </p:blipFill>
        <p:spPr bwMode="auto">
          <a:xfrm>
            <a:off x="443483" y="227037"/>
            <a:ext cx="673100" cy="673100"/>
          </a:xfrm>
          <a:prstGeom prst="rect">
            <a:avLst/>
          </a:prstGeom>
          <a:noFill/>
          <a:effectLst>
            <a:outerShdw blurRad="292100" dist="177800" dir="2460000" sx="99000" sy="99000" algn="l" rotWithShape="0">
              <a:prstClr val="black">
                <a:alpha val="39000"/>
              </a:prstClr>
            </a:outerShdw>
          </a:effectLst>
        </p:spPr>
      </p:pic>
      <p:sp>
        <p:nvSpPr>
          <p:cNvPr id="14384" name="淘宝网Chenying0907出品 3"/>
          <p:cNvSpPr>
            <a:spLocks noChangeArrowheads="1"/>
          </p:cNvSpPr>
          <p:nvPr/>
        </p:nvSpPr>
        <p:spPr bwMode="auto">
          <a:xfrm>
            <a:off x="1116583" y="237123"/>
            <a:ext cx="4245055" cy="400101"/>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zh-CN" altLang="en-US" sz="2000" b="1" dirty="0">
                <a:solidFill>
                  <a:schemeClr val="tx2">
                    <a:lumMod val="50000"/>
                  </a:schemeClr>
                </a:solidFill>
                <a:latin typeface="Arial" panose="020B0604020202020204" pitchFamily="34" charset="0"/>
              </a:rPr>
              <a:t>主要创新点 </a:t>
            </a:r>
            <a:r>
              <a:rPr lang="en-US" altLang="zh-CN" sz="2000" b="1" dirty="0">
                <a:solidFill>
                  <a:schemeClr val="tx2">
                    <a:lumMod val="50000"/>
                  </a:schemeClr>
                </a:solidFill>
                <a:latin typeface="Arial" panose="020B0604020202020204" pitchFamily="34" charset="0"/>
              </a:rPr>
              <a:t>3</a:t>
            </a:r>
            <a:r>
              <a:rPr lang="zh-CN" altLang="en-US" sz="2000" b="1" dirty="0">
                <a:solidFill>
                  <a:schemeClr val="tx2">
                    <a:lumMod val="50000"/>
                  </a:schemeClr>
                </a:solidFill>
                <a:latin typeface="Arial" panose="020B0604020202020204" pitchFamily="34" charset="0"/>
              </a:rPr>
              <a:t>：模型具有高可解释性</a:t>
            </a:r>
          </a:p>
        </p:txBody>
      </p:sp>
      <p:sp>
        <p:nvSpPr>
          <p:cNvPr id="14385" name="淘宝网Chenying0907出品 3"/>
          <p:cNvSpPr>
            <a:spLocks noChangeArrowheads="1"/>
          </p:cNvSpPr>
          <p:nvPr/>
        </p:nvSpPr>
        <p:spPr bwMode="auto">
          <a:xfrm>
            <a:off x="1116013" y="554038"/>
            <a:ext cx="1822917" cy="261602"/>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en-US" altLang="zh-CN" sz="1100" dirty="0">
                <a:latin typeface="Arial" panose="020B0604020202020204" pitchFamily="34" charset="0"/>
              </a:rPr>
              <a:t>High Model Interpretability</a:t>
            </a:r>
            <a:endParaRPr lang="zh-CN" altLang="en-US" sz="1100" dirty="0">
              <a:latin typeface="Arial" panose="020B0604020202020204" pitchFamily="34" charset="0"/>
            </a:endParaRPr>
          </a:p>
        </p:txBody>
      </p:sp>
      <p:sp>
        <p:nvSpPr>
          <p:cNvPr id="3" name="文本框 2"/>
          <p:cNvSpPr txBox="1"/>
          <p:nvPr>
            <p:custDataLst>
              <p:tags r:id="rId1"/>
            </p:custDataLst>
          </p:nvPr>
        </p:nvSpPr>
        <p:spPr>
          <a:xfrm>
            <a:off x="36389" y="2667756"/>
            <a:ext cx="1370174" cy="521970"/>
          </a:xfrm>
          <a:prstGeom prst="rect">
            <a:avLst/>
          </a:prstGeom>
          <a:noFill/>
        </p:spPr>
        <p:txBody>
          <a:bodyPr wrap="square">
            <a:spAutoFit/>
          </a:bodyPr>
          <a:lstStyle/>
          <a:p>
            <a:pPr algn="ctr" eaLnBrk="1" hangingPunct="1">
              <a:defRPr/>
            </a:pPr>
            <a:r>
              <a:rPr lang="zh-CN" altLang="en-US" sz="1400" b="1" dirty="0">
                <a:latin typeface="微软雅黑" panose="020B0503020204020204" pitchFamily="34" charset="-122"/>
                <a:ea typeface="微软雅黑" panose="020B0503020204020204" pitchFamily="34" charset="-122"/>
              </a:rPr>
              <a:t>可解释性</a:t>
            </a:r>
            <a:endParaRPr lang="en-US" altLang="zh-CN" sz="1400" b="1" dirty="0">
              <a:latin typeface="微软雅黑" panose="020B0503020204020204" pitchFamily="34" charset="-122"/>
              <a:ea typeface="微软雅黑" panose="020B0503020204020204" pitchFamily="34" charset="-122"/>
            </a:endParaRPr>
          </a:p>
          <a:p>
            <a:pPr algn="ctr" eaLnBrk="1" hangingPunct="1">
              <a:defRPr/>
            </a:pPr>
            <a:r>
              <a:rPr lang="zh-CN" altLang="en-US" sz="1400" b="1" dirty="0">
                <a:latin typeface="微软雅黑" panose="020B0503020204020204" pitchFamily="34" charset="-122"/>
                <a:ea typeface="微软雅黑" panose="020B0503020204020204" pitchFamily="34" charset="-122"/>
              </a:rPr>
              <a:t>两大核心问题</a:t>
            </a:r>
          </a:p>
        </p:txBody>
      </p:sp>
      <p:sp>
        <p:nvSpPr>
          <p:cNvPr id="4" name="左大括号 3"/>
          <p:cNvSpPr/>
          <p:nvPr>
            <p:custDataLst>
              <p:tags r:id="rId2"/>
            </p:custDataLst>
          </p:nvPr>
        </p:nvSpPr>
        <p:spPr>
          <a:xfrm>
            <a:off x="1373800" y="1033781"/>
            <a:ext cx="320656" cy="4042820"/>
          </a:xfrm>
          <a:prstGeom prst="leftBrace">
            <a:avLst>
              <a:gd name="adj1" fmla="val 78034"/>
              <a:gd name="adj2" fmla="val 47111"/>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1812644" y="871067"/>
            <a:ext cx="4501776" cy="337185"/>
          </a:xfrm>
          <a:prstGeom prst="rect">
            <a:avLst/>
          </a:prstGeom>
          <a:noFill/>
        </p:spPr>
        <p:txBody>
          <a:bodyPr wrap="square" rtlCol="0">
            <a:spAutoFit/>
          </a:bodyPr>
          <a:lstStyle/>
          <a:p>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模型为何选择做出该诊断？</a:t>
            </a:r>
          </a:p>
        </p:txBody>
      </p:sp>
      <p:sp>
        <p:nvSpPr>
          <p:cNvPr id="7" name="文本框 6"/>
          <p:cNvSpPr txBox="1"/>
          <p:nvPr>
            <p:custDataLst>
              <p:tags r:id="rId4"/>
            </p:custDataLst>
          </p:nvPr>
        </p:nvSpPr>
        <p:spPr>
          <a:xfrm>
            <a:off x="1778022" y="3006509"/>
            <a:ext cx="4536398" cy="337185"/>
          </a:xfrm>
          <a:prstGeom prst="rect">
            <a:avLst/>
          </a:prstGeom>
          <a:noFill/>
        </p:spPr>
        <p:txBody>
          <a:bodyPr wrap="square" rtlCol="0">
            <a:spAutoFit/>
          </a:bodyPr>
          <a:lstStyle/>
          <a:p>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模型为何选择该问题进行提问？</a:t>
            </a:r>
          </a:p>
        </p:txBody>
      </p:sp>
      <p:sp>
        <p:nvSpPr>
          <p:cNvPr id="8" name="文本框 7"/>
          <p:cNvSpPr txBox="1"/>
          <p:nvPr>
            <p:custDataLst>
              <p:tags r:id="rId5"/>
            </p:custDataLst>
          </p:nvPr>
        </p:nvSpPr>
        <p:spPr>
          <a:xfrm>
            <a:off x="1812644" y="1260177"/>
            <a:ext cx="4501776" cy="1508037"/>
          </a:xfrm>
          <a:prstGeom prst="roundRect">
            <a:avLst/>
          </a:prstGeom>
          <a:solidFill>
            <a:schemeClr val="bg1">
              <a:lumMod val="95000"/>
            </a:schemeClr>
          </a:solidFill>
          <a:ln>
            <a:solidFill>
              <a:srgbClr val="0072BF"/>
            </a:solidFill>
          </a:ln>
        </p:spPr>
        <p:txBody>
          <a:bodyPr wrap="square" rtlCol="0">
            <a:spAutoFit/>
          </a:bodyPr>
          <a:lstStyle/>
          <a:p>
            <a:pPr>
              <a:lnSpc>
                <a:spcPct val="125000"/>
              </a:lnSpc>
            </a:pPr>
            <a:r>
              <a:rPr lang="zh-CN" altLang="en-US" sz="12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决策模块： 症状</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诊断二分图神经网络 </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(GNN)</a:t>
            </a:r>
          </a:p>
          <a:p>
            <a:pPr>
              <a:lnSpc>
                <a:spcPct val="125000"/>
              </a:lnSpc>
            </a:pPr>
            <a:r>
              <a:rPr lang="en-US" altLang="zh-CN" sz="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1. </a:t>
            </a:r>
            <a:r>
              <a:rPr lang="zh-CN" altLang="en-US" sz="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“基石”：</a:t>
            </a:r>
            <a:r>
              <a:rPr lang="en-US" altLang="zh-CN" sz="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GNN</a:t>
            </a:r>
            <a:r>
              <a:rPr lang="zh-CN" altLang="en-US" sz="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由</a:t>
            </a:r>
            <a:r>
              <a:rPr lang="en-US" altLang="zh-CN" sz="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DSM-IV</a:t>
            </a:r>
            <a:r>
              <a:rPr lang="zh-CN" altLang="en-US" sz="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知识图谱构建</a:t>
            </a:r>
            <a:endParaRPr lang="en-US" altLang="zh-CN" sz="1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nSpc>
                <a:spcPct val="125000"/>
              </a:lnSpc>
              <a:buFont typeface="Arial" panose="020B0604020202020204" pitchFamily="34" charset="0"/>
              <a:buChar char="•"/>
            </a:pP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模型诊断基于</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DSM-IV</a:t>
            </a:r>
          </a:p>
          <a:p>
            <a:pPr marL="171450" indent="-171450">
              <a:lnSpc>
                <a:spcPct val="125000"/>
              </a:lnSpc>
              <a:buFont typeface="Arial" panose="020B0604020202020204" pitchFamily="34" charset="0"/>
              <a:buChar char="•"/>
            </a:pP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DSM-IV</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人类可理解</a:t>
            </a:r>
            <a:endParaRPr lang="en-US" altLang="zh-CN" sz="1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5000"/>
              </a:lnSpc>
            </a:pPr>
            <a:r>
              <a:rPr lang="en-US" altLang="zh-CN" sz="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2. </a:t>
            </a:r>
            <a:r>
              <a:rPr lang="zh-CN" altLang="en-US" sz="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“钥匙”：多头注意力可视化</a:t>
            </a:r>
            <a:endParaRPr lang="en-US" altLang="zh-CN" sz="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nSpc>
                <a:spcPct val="125000"/>
              </a:lnSpc>
              <a:buFont typeface="Arial" panose="020B0604020202020204" pitchFamily="34" charset="0"/>
              <a:buChar char="•"/>
            </a:pP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量化不同症状对该诊断结果的贡献程度</a:t>
            </a:r>
            <a:endParaRPr lang="en-US" altLang="zh-CN" sz="1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custDataLst>
              <p:tags r:id="rId6"/>
            </p:custDataLst>
          </p:nvPr>
        </p:nvSpPr>
        <p:spPr>
          <a:xfrm>
            <a:off x="1791758" y="3390873"/>
            <a:ext cx="4522662" cy="1721258"/>
          </a:xfrm>
          <a:prstGeom prst="roundRect">
            <a:avLst/>
          </a:prstGeom>
          <a:solidFill>
            <a:schemeClr val="bg1">
              <a:lumMod val="95000"/>
            </a:schemeClr>
          </a:solidFill>
          <a:ln>
            <a:solidFill>
              <a:srgbClr val="0072BF"/>
            </a:solidFill>
          </a:ln>
        </p:spPr>
        <p:txBody>
          <a:bodyPr wrap="square" rtlCol="0">
            <a:spAutoFit/>
          </a:bodyPr>
          <a:lstStyle/>
          <a:p>
            <a:pPr>
              <a:lnSpc>
                <a:spcPct val="125000"/>
              </a:lnSpc>
            </a:pPr>
            <a:r>
              <a:rPr lang="zh-CN" altLang="en-US" sz="12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询问模块： 深度</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Q</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网络智能体</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(DDQN)</a:t>
            </a:r>
          </a:p>
          <a:p>
            <a:pPr>
              <a:lnSpc>
                <a:spcPct val="125000"/>
              </a:lnSpc>
            </a:pPr>
            <a:r>
              <a:rPr lang="en-US" altLang="zh-CN" sz="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“再现”：智能体动作序列</a:t>
            </a:r>
            <a:endParaRPr lang="en-US" altLang="zh-CN" sz="10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nSpc>
                <a:spcPct val="125000"/>
              </a:lnSpc>
              <a:buFont typeface="Arial" panose="020B0604020202020204" pitchFamily="34" charset="0"/>
              <a:buChar char="•"/>
            </a:pP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帮助理解询问过程</a:t>
            </a:r>
            <a:endParaRPr lang="en-US" altLang="zh-CN" sz="10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nSpc>
                <a:spcPct val="125000"/>
              </a:lnSpc>
              <a:buFont typeface="Arial" panose="020B0604020202020204" pitchFamily="34" charset="0"/>
              <a:buChar char="•"/>
            </a:pP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医生通过查看询问过程，可选择是否信任结果</a:t>
            </a:r>
            <a:endParaRPr lang="en-US" altLang="zh-CN" sz="1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5000"/>
              </a:lnSpc>
            </a:pPr>
            <a:r>
              <a:rPr lang="en-US" altLang="zh-CN" sz="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2. </a:t>
            </a:r>
            <a:r>
              <a:rPr lang="zh-CN" altLang="en-US" sz="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“量化”：相关性</a:t>
            </a:r>
            <a:r>
              <a:rPr lang="en-US" altLang="zh-CN" sz="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不确定性引导</a:t>
            </a:r>
          </a:p>
          <a:p>
            <a:pPr marL="171450" indent="-171450">
              <a:lnSpc>
                <a:spcPct val="125000"/>
              </a:lnSpc>
              <a:buFont typeface="Arial" panose="020B0604020202020204" pitchFamily="34" charset="0"/>
              <a:buChar char="•"/>
            </a:pP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决策引导模式由数学公式明确指定</a:t>
            </a:r>
            <a:endParaRPr lang="en-US" altLang="zh-CN" sz="10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nSpc>
                <a:spcPct val="125000"/>
              </a:lnSpc>
              <a:buFont typeface="Arial" panose="020B0604020202020204" pitchFamily="34" charset="0"/>
              <a:buChar char="•"/>
            </a:pP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做出该决定：</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70%</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可能因为症状相关性，</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30%</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可能因为对诊断不确定</a:t>
            </a:r>
            <a:endParaRPr lang="en-US" altLang="zh-CN" sz="10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80" name="淘宝网Chenying0907出品 2" descr="C:\Users\Administrator\Desktop\微立体创业计划\0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421" y="234974"/>
            <a:ext cx="5937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81" name="淘宝网Chenying0907出品 3" descr="C:\Users\Administrator\Desktop\微立体创业计划\002.png"/>
          <p:cNvPicPr>
            <a:picLocks noChangeAspect="1" noChangeArrowheads="1"/>
          </p:cNvPicPr>
          <p:nvPr/>
        </p:nvPicPr>
        <p:blipFill>
          <a:blip r:embed="rId3"/>
          <a:stretch>
            <a:fillRect/>
          </a:stretch>
        </p:blipFill>
        <p:spPr bwMode="auto">
          <a:xfrm>
            <a:off x="443483" y="227037"/>
            <a:ext cx="673100" cy="673100"/>
          </a:xfrm>
          <a:prstGeom prst="rect">
            <a:avLst/>
          </a:prstGeom>
          <a:noFill/>
          <a:effectLst>
            <a:outerShdw blurRad="292100" dist="177800" dir="2460000" sx="99000" sy="99000" algn="l" rotWithShape="0">
              <a:prstClr val="black">
                <a:alpha val="39000"/>
              </a:prstClr>
            </a:outerShdw>
          </a:effectLst>
        </p:spPr>
      </p:pic>
      <p:sp>
        <p:nvSpPr>
          <p:cNvPr id="14384" name="淘宝网Chenying0907出品 3"/>
          <p:cNvSpPr>
            <a:spLocks noChangeArrowheads="1"/>
          </p:cNvSpPr>
          <p:nvPr/>
        </p:nvSpPr>
        <p:spPr bwMode="auto">
          <a:xfrm>
            <a:off x="1116583" y="237123"/>
            <a:ext cx="5012893" cy="400101"/>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zh-CN" altLang="en-US" sz="2000" b="1" dirty="0">
                <a:solidFill>
                  <a:schemeClr val="tx2">
                    <a:lumMod val="50000"/>
                  </a:schemeClr>
                </a:solidFill>
                <a:latin typeface="Arial" panose="020B0604020202020204" pitchFamily="34" charset="0"/>
              </a:rPr>
              <a:t>关键技术 </a:t>
            </a:r>
            <a:r>
              <a:rPr lang="en-US" altLang="zh-CN" sz="2000" b="1" dirty="0">
                <a:solidFill>
                  <a:schemeClr val="tx2">
                    <a:lumMod val="50000"/>
                  </a:schemeClr>
                </a:solidFill>
                <a:latin typeface="Arial" panose="020B0604020202020204" pitchFamily="34" charset="0"/>
              </a:rPr>
              <a:t>1</a:t>
            </a:r>
            <a:r>
              <a:rPr lang="zh-CN" altLang="en-US" sz="2000" b="1" dirty="0">
                <a:solidFill>
                  <a:schemeClr val="tx2">
                    <a:lumMod val="50000"/>
                  </a:schemeClr>
                </a:solidFill>
                <a:latin typeface="Arial" panose="020B0604020202020204" pitchFamily="34" charset="0"/>
              </a:rPr>
              <a:t>：增强双重深度</a:t>
            </a:r>
            <a:r>
              <a:rPr lang="en-US" altLang="zh-CN" sz="2000" b="1" dirty="0">
                <a:solidFill>
                  <a:schemeClr val="tx2">
                    <a:lumMod val="50000"/>
                  </a:schemeClr>
                </a:solidFill>
                <a:latin typeface="Arial" panose="020B0604020202020204" pitchFamily="34" charset="0"/>
              </a:rPr>
              <a:t>Q-</a:t>
            </a:r>
            <a:r>
              <a:rPr lang="zh-CN" altLang="en-US" sz="2000" b="1" dirty="0">
                <a:solidFill>
                  <a:schemeClr val="tx2">
                    <a:lumMod val="50000"/>
                  </a:schemeClr>
                </a:solidFill>
                <a:latin typeface="Arial" panose="020B0604020202020204" pitchFamily="34" charset="0"/>
              </a:rPr>
              <a:t>网络 </a:t>
            </a:r>
            <a:r>
              <a:rPr lang="en-US" altLang="zh-CN" sz="2000" b="1" dirty="0">
                <a:solidFill>
                  <a:schemeClr val="tx2">
                    <a:lumMod val="50000"/>
                  </a:schemeClr>
                </a:solidFill>
                <a:latin typeface="Arial" panose="020B0604020202020204" pitchFamily="34" charset="0"/>
              </a:rPr>
              <a:t>(DDQN)</a:t>
            </a:r>
            <a:endParaRPr lang="zh-CN" altLang="en-US" sz="2000" b="1" dirty="0">
              <a:solidFill>
                <a:schemeClr val="tx2">
                  <a:lumMod val="50000"/>
                </a:schemeClr>
              </a:solidFill>
              <a:latin typeface="Arial" panose="020B0604020202020204" pitchFamily="34" charset="0"/>
            </a:endParaRPr>
          </a:p>
        </p:txBody>
      </p:sp>
      <p:sp>
        <p:nvSpPr>
          <p:cNvPr id="14385" name="淘宝网Chenying0907出品 3"/>
          <p:cNvSpPr>
            <a:spLocks noChangeArrowheads="1"/>
          </p:cNvSpPr>
          <p:nvPr/>
        </p:nvSpPr>
        <p:spPr bwMode="auto">
          <a:xfrm>
            <a:off x="1116013" y="554038"/>
            <a:ext cx="2129091" cy="261602"/>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en-US" altLang="zh-CN" sz="1100" dirty="0">
                <a:latin typeface="Arial" panose="020B0604020202020204" pitchFamily="34" charset="0"/>
              </a:rPr>
              <a:t>Double Deep Q-Network Agent</a:t>
            </a:r>
            <a:endParaRPr lang="zh-CN" altLang="en-US" sz="1100" dirty="0">
              <a:latin typeface="Arial" panose="020B0604020202020204" pitchFamily="34" charset="0"/>
            </a:endParaRPr>
          </a:p>
        </p:txBody>
      </p:sp>
      <p:pic>
        <p:nvPicPr>
          <p:cNvPr id="4" name="图形 3"/>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00572" y="969439"/>
            <a:ext cx="5680345" cy="3770468"/>
          </a:xfrm>
          <a:prstGeom prst="rect">
            <a:avLst/>
          </a:prstGeom>
        </p:spPr>
      </p:pic>
      <p:pic>
        <p:nvPicPr>
          <p:cNvPr id="9" name="图片 8" descr="夜晚的月亮&#10;&#10;AI 生成的内容可能不正确。"/>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3668" y="-1326"/>
            <a:ext cx="2638182" cy="744786"/>
          </a:xfrm>
          <a:prstGeom prst="rect">
            <a:avLst/>
          </a:prstGeom>
        </p:spPr>
      </p:pic>
      <p:sp>
        <p:nvSpPr>
          <p:cNvPr id="18" name="文本框 17"/>
          <p:cNvSpPr txBox="1"/>
          <p:nvPr/>
        </p:nvSpPr>
        <p:spPr>
          <a:xfrm>
            <a:off x="2160625" y="4783779"/>
            <a:ext cx="5400600" cy="369332"/>
          </a:xfrm>
          <a:prstGeom prst="rect">
            <a:avLst/>
          </a:prstGeom>
          <a:noFill/>
        </p:spPr>
        <p:txBody>
          <a:bodyPr wrap="square" rtlCol="0">
            <a:spAutoFit/>
          </a:bodyPr>
          <a:lstStyle/>
          <a:p>
            <a:pPr algn="ctr">
              <a:spcBef>
                <a:spcPct val="0"/>
              </a:spcBef>
              <a:defRPr/>
            </a:pPr>
            <a:r>
              <a:rPr lang="zh-CN" altLang="en-US" dirty="0">
                <a:solidFill>
                  <a:schemeClr val="accent1">
                    <a:lumMod val="50000"/>
                  </a:schemeClr>
                </a:solidFill>
                <a:latin typeface="微软雅黑" panose="020B0503020204020204" pitchFamily="34" charset="-122"/>
                <a:ea typeface="微软雅黑" panose="020B0503020204020204" pitchFamily="34" charset="-122"/>
              </a:rPr>
              <a:t>有效缓解单 </a:t>
            </a:r>
            <a:r>
              <a:rPr lang="en-US" altLang="zh-CN" dirty="0">
                <a:solidFill>
                  <a:schemeClr val="accent1">
                    <a:lumMod val="50000"/>
                  </a:schemeClr>
                </a:solidFill>
                <a:latin typeface="微软雅黑" panose="020B0503020204020204" pitchFamily="34" charset="-122"/>
                <a:ea typeface="微软雅黑" panose="020B0503020204020204" pitchFamily="34" charset="-122"/>
              </a:rPr>
              <a:t>DQN </a:t>
            </a:r>
            <a:r>
              <a:rPr lang="zh-CN" altLang="en-US" dirty="0">
                <a:solidFill>
                  <a:srgbClr val="C00000"/>
                </a:solidFill>
                <a:latin typeface="微软雅黑" panose="020B0503020204020204" pitchFamily="34" charset="-122"/>
                <a:ea typeface="微软雅黑" panose="020B0503020204020204" pitchFamily="34" charset="-122"/>
              </a:rPr>
              <a:t>高估 </a:t>
            </a:r>
            <a:r>
              <a:rPr lang="en-US" altLang="zh-CN" dirty="0">
                <a:solidFill>
                  <a:srgbClr val="C00000"/>
                </a:solidFill>
                <a:latin typeface="微软雅黑" panose="020B0503020204020204" pitchFamily="34" charset="-122"/>
                <a:ea typeface="微软雅黑" panose="020B0503020204020204" pitchFamily="34" charset="-122"/>
              </a:rPr>
              <a:t>Q-Value </a:t>
            </a:r>
            <a:r>
              <a:rPr lang="zh-CN" altLang="en-US" dirty="0">
                <a:solidFill>
                  <a:srgbClr val="C00000"/>
                </a:solidFill>
                <a:latin typeface="微软雅黑" panose="020B0503020204020204" pitchFamily="34" charset="-122"/>
                <a:ea typeface="微软雅黑" panose="020B0503020204020204" pitchFamily="34" charset="-122"/>
              </a:rPr>
              <a:t>问题</a:t>
            </a:r>
            <a:endParaRPr lang="en-US" altLang="zh-CN" dirty="0">
              <a:solidFill>
                <a:srgbClr val="C00000"/>
              </a:solidFill>
              <a:latin typeface="微软雅黑" panose="020B0503020204020204" pitchFamily="34" charset="-122"/>
              <a:ea typeface="微软雅黑" panose="020B0503020204020204" pitchFamily="34" charset="-122"/>
            </a:endParaRPr>
          </a:p>
        </p:txBody>
      </p:sp>
      <p:grpSp>
        <p:nvGrpSpPr>
          <p:cNvPr id="14616" name="组合 14615"/>
          <p:cNvGrpSpPr/>
          <p:nvPr/>
        </p:nvGrpSpPr>
        <p:grpSpPr>
          <a:xfrm>
            <a:off x="6373093" y="1069800"/>
            <a:ext cx="2952328" cy="3573791"/>
            <a:chOff x="180405" y="1069800"/>
            <a:chExt cx="3167860" cy="3647260"/>
          </a:xfrm>
        </p:grpSpPr>
        <p:grpSp>
          <p:nvGrpSpPr>
            <p:cNvPr id="14612" name="组合 14611"/>
            <p:cNvGrpSpPr/>
            <p:nvPr/>
          </p:nvGrpSpPr>
          <p:grpSpPr>
            <a:xfrm>
              <a:off x="180405" y="1069800"/>
              <a:ext cx="3167860" cy="3647260"/>
              <a:chOff x="337797" y="1069800"/>
              <a:chExt cx="3167860" cy="3723038"/>
            </a:xfrm>
            <a:solidFill>
              <a:schemeClr val="bg1">
                <a:lumMod val="95000"/>
              </a:schemeClr>
            </a:solidFill>
          </p:grpSpPr>
          <p:sp>
            <p:nvSpPr>
              <p:cNvPr id="7" name="淘宝网Chenying0907出品 3"/>
              <p:cNvSpPr>
                <a:spLocks noChangeArrowheads="1"/>
              </p:cNvSpPr>
              <p:nvPr/>
            </p:nvSpPr>
            <p:spPr bwMode="auto">
              <a:xfrm>
                <a:off x="337797" y="1069800"/>
                <a:ext cx="3167860" cy="3723038"/>
              </a:xfrm>
              <a:prstGeom prst="rect">
                <a:avLst/>
              </a:prstGeom>
              <a:solidFill>
                <a:schemeClr val="bg1"/>
              </a:solidFill>
              <a:ln w="19050"/>
            </p:spPr>
            <p:style>
              <a:lnRef idx="2">
                <a:schemeClr val="accent1"/>
              </a:lnRef>
              <a:fillRef idx="1">
                <a:schemeClr val="lt1"/>
              </a:fillRef>
              <a:effectRef idx="0">
                <a:schemeClr val="accent1"/>
              </a:effectRef>
              <a:fontRef idx="minor">
                <a:schemeClr val="dk1"/>
              </a:fontRef>
            </p:style>
            <p:txBody>
              <a:bodyPr wrap="squar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50000"/>
                  </a:lnSpc>
                  <a:spcBef>
                    <a:spcPct val="0"/>
                  </a:spcBef>
                  <a:buFont typeface="Arial" panose="020B0604020202020204"/>
                  <a:buNone/>
                  <a:defRPr/>
                </a:pPr>
                <a:r>
                  <a:rPr lang="zh-CN" altLang="en-US" sz="1400" dirty="0">
                    <a:solidFill>
                      <a:schemeClr val="accent1">
                        <a:lumMod val="50000"/>
                      </a:schemeClr>
                    </a:solidFill>
                  </a:rPr>
                  <a:t>强化学习环境定义为</a:t>
                </a:r>
                <a:r>
                  <a:rPr lang="zh-CN" altLang="en-US" sz="1400" b="1" dirty="0">
                    <a:solidFill>
                      <a:srgbClr val="C00000"/>
                    </a:solidFill>
                  </a:rPr>
                  <a:t>部分可观测</a:t>
                </a:r>
                <a:endParaRPr lang="en-US" altLang="zh-CN" sz="1400" b="1" dirty="0">
                  <a:solidFill>
                    <a:srgbClr val="C00000"/>
                  </a:solidFill>
                </a:endParaRPr>
              </a:p>
              <a:p>
                <a:pPr eaLnBrk="1" hangingPunct="1">
                  <a:lnSpc>
                    <a:spcPct val="150000"/>
                  </a:lnSpc>
                  <a:spcBef>
                    <a:spcPct val="0"/>
                  </a:spcBef>
                  <a:buFont typeface="Arial" panose="020B0604020202020204"/>
                  <a:buNone/>
                  <a:defRPr/>
                </a:pPr>
                <a:r>
                  <a:rPr lang="zh-CN" altLang="en-US" sz="1400" b="1" dirty="0">
                    <a:solidFill>
                      <a:srgbClr val="C00000"/>
                    </a:solidFill>
                  </a:rPr>
                  <a:t>马尔可夫决策过程 </a:t>
                </a:r>
                <a:r>
                  <a:rPr lang="en-US" altLang="zh-CN" sz="1400" b="1" dirty="0">
                    <a:solidFill>
                      <a:srgbClr val="C00000"/>
                    </a:solidFill>
                  </a:rPr>
                  <a:t>(POMDP)</a:t>
                </a:r>
                <a:r>
                  <a:rPr lang="en-US" altLang="zh-CN" sz="1400" b="1" dirty="0">
                    <a:solidFill>
                      <a:schemeClr val="accent1">
                        <a:lumMod val="50000"/>
                      </a:schemeClr>
                    </a:solidFill>
                  </a:rPr>
                  <a:t>.</a:t>
                </a:r>
              </a:p>
              <a:p>
                <a:pPr eaLnBrk="1" hangingPunct="1">
                  <a:lnSpc>
                    <a:spcPct val="150000"/>
                  </a:lnSpc>
                  <a:spcBef>
                    <a:spcPct val="0"/>
                  </a:spcBef>
                  <a:buFont typeface="Arial" panose="020B0604020202020204"/>
                  <a:buNone/>
                  <a:defRPr/>
                </a:pPr>
                <a:endParaRPr lang="en-US" altLang="zh-CN" sz="1400" b="1" dirty="0">
                  <a:solidFill>
                    <a:schemeClr val="accent1">
                      <a:lumMod val="50000"/>
                    </a:schemeClr>
                  </a:solidFill>
                </a:endParaRPr>
              </a:p>
              <a:p>
                <a:pPr>
                  <a:lnSpc>
                    <a:spcPct val="150000"/>
                  </a:lnSpc>
                  <a:spcBef>
                    <a:spcPct val="0"/>
                  </a:spcBef>
                  <a:buNone/>
                  <a:defRPr/>
                </a:pPr>
                <a:r>
                  <a:rPr lang="zh-CN" altLang="en-US" sz="1400" dirty="0">
                    <a:solidFill>
                      <a:schemeClr val="accent1">
                        <a:lumMod val="50000"/>
                      </a:schemeClr>
                    </a:solidFill>
                  </a:rPr>
                  <a:t>选用</a:t>
                </a:r>
                <a:r>
                  <a:rPr lang="zh-CN" altLang="en-US" sz="1400" b="1" dirty="0">
                    <a:solidFill>
                      <a:srgbClr val="C00000"/>
                    </a:solidFill>
                  </a:rPr>
                  <a:t>双重深度</a:t>
                </a:r>
                <a:r>
                  <a:rPr lang="en-US" altLang="zh-CN" sz="1400" b="1" dirty="0">
                    <a:solidFill>
                      <a:srgbClr val="C00000"/>
                    </a:solidFill>
                  </a:rPr>
                  <a:t>Q-</a:t>
                </a:r>
                <a:r>
                  <a:rPr lang="zh-CN" altLang="en-US" sz="1400" b="1" dirty="0">
                    <a:solidFill>
                      <a:srgbClr val="C00000"/>
                    </a:solidFill>
                  </a:rPr>
                  <a:t>网络</a:t>
                </a:r>
                <a:r>
                  <a:rPr lang="en-US" altLang="zh-CN" sz="1400" b="1" dirty="0">
                    <a:solidFill>
                      <a:srgbClr val="C00000"/>
                    </a:solidFill>
                  </a:rPr>
                  <a:t> (DDQN) </a:t>
                </a:r>
                <a:r>
                  <a:rPr lang="zh-CN" altLang="en-US" sz="1400" dirty="0">
                    <a:solidFill>
                      <a:schemeClr val="accent1">
                        <a:lumMod val="50000"/>
                      </a:schemeClr>
                    </a:solidFill>
                  </a:rPr>
                  <a:t>作为强化学习环境中的智能体，包含</a:t>
                </a:r>
                <a:r>
                  <a:rPr lang="zh-CN" altLang="en-US" sz="1400" b="1" dirty="0">
                    <a:solidFill>
                      <a:srgbClr val="C00000"/>
                    </a:solidFill>
                  </a:rPr>
                  <a:t>两个独立子网络</a:t>
                </a:r>
                <a:r>
                  <a:rPr lang="zh-CN" altLang="en-US" sz="1400" dirty="0">
                    <a:solidFill>
                      <a:schemeClr val="accent1">
                        <a:lumMod val="50000"/>
                      </a:schemeClr>
                    </a:solidFill>
                  </a:rPr>
                  <a:t>：</a:t>
                </a:r>
                <a:endParaRPr lang="en-US" altLang="zh-CN" sz="1400" dirty="0">
                  <a:solidFill>
                    <a:schemeClr val="accent1">
                      <a:lumMod val="50000"/>
                    </a:schemeClr>
                  </a:solidFill>
                </a:endParaRPr>
              </a:p>
              <a:p>
                <a:pPr>
                  <a:lnSpc>
                    <a:spcPct val="150000"/>
                  </a:lnSpc>
                  <a:spcBef>
                    <a:spcPct val="0"/>
                  </a:spcBef>
                  <a:buNone/>
                  <a:defRPr/>
                </a:pPr>
                <a:r>
                  <a:rPr lang="zh-CN" altLang="en-US" sz="1400" dirty="0">
                    <a:solidFill>
                      <a:schemeClr val="accent1">
                        <a:lumMod val="50000"/>
                      </a:schemeClr>
                    </a:solidFill>
                  </a:rPr>
                  <a:t>在线网络</a:t>
                </a:r>
                <a:r>
                  <a:rPr lang="en-US" altLang="zh-CN" sz="1400" dirty="0">
                    <a:solidFill>
                      <a:schemeClr val="accent1">
                        <a:lumMod val="50000"/>
                      </a:schemeClr>
                    </a:solidFill>
                  </a:rPr>
                  <a:t> (Online Network)</a:t>
                </a:r>
                <a:endParaRPr lang="en-US" altLang="zh-CN" sz="1000" dirty="0">
                  <a:solidFill>
                    <a:schemeClr val="accent1">
                      <a:lumMod val="50000"/>
                    </a:schemeClr>
                  </a:solidFill>
                </a:endParaRPr>
              </a:p>
              <a:p>
                <a:pPr>
                  <a:lnSpc>
                    <a:spcPct val="150000"/>
                  </a:lnSpc>
                  <a:spcBef>
                    <a:spcPct val="0"/>
                  </a:spcBef>
                  <a:buNone/>
                  <a:defRPr/>
                </a:pPr>
                <a:r>
                  <a:rPr lang="en-US" altLang="zh-CN" sz="1000" dirty="0">
                    <a:solidFill>
                      <a:schemeClr val="accent1">
                        <a:lumMod val="50000"/>
                      </a:schemeClr>
                    </a:solidFill>
                  </a:rPr>
                  <a:t>        </a:t>
                </a:r>
              </a:p>
              <a:p>
                <a:pPr>
                  <a:lnSpc>
                    <a:spcPct val="150000"/>
                  </a:lnSpc>
                  <a:spcBef>
                    <a:spcPct val="0"/>
                  </a:spcBef>
                  <a:buNone/>
                  <a:defRPr/>
                </a:pPr>
                <a:r>
                  <a:rPr lang="en-US" altLang="zh-CN" sz="1000" dirty="0">
                    <a:solidFill>
                      <a:schemeClr val="accent1">
                        <a:lumMod val="50000"/>
                      </a:schemeClr>
                    </a:solidFill>
                  </a:rPr>
                  <a:t>       </a:t>
                </a:r>
              </a:p>
              <a:p>
                <a:pPr>
                  <a:lnSpc>
                    <a:spcPct val="150000"/>
                  </a:lnSpc>
                  <a:spcBef>
                    <a:spcPct val="0"/>
                  </a:spcBef>
                  <a:buNone/>
                  <a:defRPr/>
                </a:pPr>
                <a:r>
                  <a:rPr lang="zh-CN" altLang="en-US" sz="1400" dirty="0">
                    <a:solidFill>
                      <a:schemeClr val="accent1">
                        <a:lumMod val="50000"/>
                      </a:schemeClr>
                    </a:solidFill>
                  </a:rPr>
                  <a:t>目标网络 </a:t>
                </a:r>
                <a:r>
                  <a:rPr lang="en-US" altLang="zh-CN" sz="1400" dirty="0">
                    <a:solidFill>
                      <a:schemeClr val="accent1">
                        <a:lumMod val="50000"/>
                      </a:schemeClr>
                    </a:solidFill>
                  </a:rPr>
                  <a:t>(Target Network)</a:t>
                </a:r>
                <a:endParaRPr kumimoji="0" lang="en-US" altLang="zh-CN" sz="1400" i="0" u="none" strike="noStrike" kern="1200" cap="none" spc="0" normalizeH="0" baseline="0" noProof="0" dirty="0">
                  <a:ln>
                    <a:noFill/>
                  </a:ln>
                  <a:solidFill>
                    <a:schemeClr val="accent1">
                      <a:lumMod val="50000"/>
                    </a:schemeClr>
                  </a:solidFill>
                  <a:effectLst/>
                  <a:uLnTx/>
                  <a:uFillTx/>
                </a:endParaRPr>
              </a:p>
              <a:p>
                <a:pPr eaLnBrk="1" hangingPunct="1">
                  <a:lnSpc>
                    <a:spcPct val="150000"/>
                  </a:lnSpc>
                  <a:spcBef>
                    <a:spcPct val="0"/>
                  </a:spcBef>
                  <a:buFont typeface="Arial" panose="020B0604020202020204"/>
                  <a:buNone/>
                  <a:defRPr/>
                </a:pPr>
                <a:endParaRPr lang="en-US" altLang="zh-CN" sz="1000" dirty="0">
                  <a:solidFill>
                    <a:schemeClr val="accent1">
                      <a:lumMod val="50000"/>
                    </a:schemeClr>
                  </a:solidFill>
                </a:endParaRPr>
              </a:p>
              <a:p>
                <a:pPr eaLnBrk="1" hangingPunct="1">
                  <a:lnSpc>
                    <a:spcPct val="150000"/>
                  </a:lnSpc>
                  <a:spcBef>
                    <a:spcPct val="0"/>
                  </a:spcBef>
                  <a:buFont typeface="Arial" panose="020B0604020202020204"/>
                  <a:buNone/>
                  <a:defRPr/>
                </a:pPr>
                <a:endParaRPr kumimoji="0" lang="en-US" altLang="zh-CN" sz="1000" i="0" u="none" strike="noStrike" kern="1200" cap="none" spc="0" normalizeH="0" baseline="0" noProof="0" dirty="0">
                  <a:ln>
                    <a:noFill/>
                  </a:ln>
                  <a:solidFill>
                    <a:schemeClr val="accent1">
                      <a:lumMod val="50000"/>
                    </a:schemeClr>
                  </a:solidFill>
                  <a:effectLst/>
                  <a:uLnTx/>
                  <a:uFillTx/>
                </a:endParaRPr>
              </a:p>
            </p:txBody>
          </p:sp>
          <p:sp>
            <p:nvSpPr>
              <p:cNvPr id="12" name="文本框 11"/>
              <p:cNvSpPr txBox="1"/>
              <p:nvPr/>
            </p:nvSpPr>
            <p:spPr>
              <a:xfrm>
                <a:off x="415063" y="3399092"/>
                <a:ext cx="2219955" cy="52764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1000" dirty="0">
                    <a:solidFill>
                      <a:schemeClr val="bg1">
                        <a:lumMod val="50000"/>
                      </a:schemeClr>
                    </a:solidFill>
                    <a:latin typeface="思源宋体 CN" panose="02020400000000000000" pitchFamily="18" charset="-122"/>
                    <a:ea typeface="思源宋体 CN" panose="02020400000000000000" pitchFamily="18" charset="-122"/>
                  </a:rPr>
                  <a:t>计算</a:t>
                </a:r>
                <a:r>
                  <a:rPr lang="en-US" altLang="zh-CN" sz="1000" dirty="0">
                    <a:solidFill>
                      <a:schemeClr val="bg1">
                        <a:lumMod val="50000"/>
                      </a:schemeClr>
                    </a:solidFill>
                    <a:latin typeface="思源宋体 CN" panose="02020400000000000000" pitchFamily="18" charset="-122"/>
                    <a:ea typeface="思源宋体 CN" panose="02020400000000000000" pitchFamily="18" charset="-122"/>
                  </a:rPr>
                  <a:t>Q-Value</a:t>
                </a:r>
              </a:p>
              <a:p>
                <a:pPr marL="171450" indent="-171450">
                  <a:lnSpc>
                    <a:spcPct val="150000"/>
                  </a:lnSpc>
                  <a:buFont typeface="Arial" panose="020B0604020202020204" pitchFamily="34" charset="0"/>
                  <a:buChar char="•"/>
                </a:pPr>
                <a:r>
                  <a:rPr lang="zh-CN" altLang="en-US" sz="1000" dirty="0">
                    <a:solidFill>
                      <a:schemeClr val="bg1">
                        <a:lumMod val="50000"/>
                      </a:schemeClr>
                    </a:solidFill>
                    <a:latin typeface="思源宋体 CN" panose="02020400000000000000" pitchFamily="18" charset="-122"/>
                    <a:ea typeface="思源宋体 CN" panose="02020400000000000000" pitchFamily="18" charset="-122"/>
                  </a:rPr>
                  <a:t>选择下一步动作</a:t>
                </a:r>
              </a:p>
            </p:txBody>
          </p:sp>
          <p:sp>
            <p:nvSpPr>
              <p:cNvPr id="15" name="文本框 14"/>
              <p:cNvSpPr txBox="1"/>
              <p:nvPr/>
            </p:nvSpPr>
            <p:spPr>
              <a:xfrm>
                <a:off x="415062" y="4191180"/>
                <a:ext cx="2219955" cy="52764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1000" dirty="0">
                    <a:solidFill>
                      <a:schemeClr val="bg1">
                        <a:lumMod val="50000"/>
                      </a:schemeClr>
                    </a:solidFill>
                    <a:latin typeface="思源宋体 CN" panose="02020400000000000000" pitchFamily="18" charset="-122"/>
                    <a:ea typeface="思源宋体 CN" panose="02020400000000000000" pitchFamily="18" charset="-122"/>
                  </a:rPr>
                  <a:t>审核</a:t>
                </a:r>
                <a:r>
                  <a:rPr lang="en-US" altLang="zh-CN" sz="1000" dirty="0">
                    <a:solidFill>
                      <a:schemeClr val="bg1">
                        <a:lumMod val="50000"/>
                      </a:schemeClr>
                    </a:solidFill>
                    <a:latin typeface="思源宋体 CN" panose="02020400000000000000" pitchFamily="18" charset="-122"/>
                    <a:ea typeface="思源宋体 CN" panose="02020400000000000000" pitchFamily="18" charset="-122"/>
                  </a:rPr>
                  <a:t>Q-Value</a:t>
                </a:r>
              </a:p>
              <a:p>
                <a:pPr marL="171450" indent="-171450">
                  <a:lnSpc>
                    <a:spcPct val="150000"/>
                  </a:lnSpc>
                  <a:buFont typeface="Arial" panose="020B0604020202020204" pitchFamily="34" charset="0"/>
                  <a:buChar char="•"/>
                </a:pPr>
                <a:r>
                  <a:rPr lang="zh-CN" altLang="en-US" sz="1000" dirty="0">
                    <a:solidFill>
                      <a:schemeClr val="bg1">
                        <a:lumMod val="50000"/>
                      </a:schemeClr>
                    </a:solidFill>
                    <a:latin typeface="思源宋体 CN" panose="02020400000000000000" pitchFamily="18" charset="-122"/>
                    <a:ea typeface="思源宋体 CN" panose="02020400000000000000" pitchFamily="18" charset="-122"/>
                  </a:rPr>
                  <a:t>确保模型不会“过于乐观”</a:t>
                </a:r>
              </a:p>
            </p:txBody>
          </p:sp>
        </p:grpSp>
        <p:cxnSp>
          <p:nvCxnSpPr>
            <p:cNvPr id="14613" name="直接连接符 14612"/>
            <p:cNvCxnSpPr/>
            <p:nvPr/>
          </p:nvCxnSpPr>
          <p:spPr>
            <a:xfrm>
              <a:off x="182930" y="1925486"/>
              <a:ext cx="3165335" cy="0"/>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8437" y="1538917"/>
            <a:ext cx="8809930" cy="369332"/>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EASRL-MH</a:t>
            </a:r>
            <a:r>
              <a:rPr lang="zh-CN" altLang="en-US" b="1" dirty="0">
                <a:solidFill>
                  <a:srgbClr val="C00000"/>
                </a:solidFill>
                <a:latin typeface="微软雅黑" panose="020B0503020204020204" pitchFamily="34" charset="-122"/>
                <a:ea typeface="微软雅黑" panose="020B0503020204020204" pitchFamily="34" charset="-122"/>
              </a:rPr>
              <a:t>全面刷新</a:t>
            </a:r>
            <a:r>
              <a:rPr lang="zh-CN" altLang="en-US" sz="1400" b="1" dirty="0">
                <a:latin typeface="微软雅黑" panose="020B0503020204020204" pitchFamily="34" charset="-122"/>
                <a:ea typeface="微软雅黑" panose="020B0503020204020204" pitchFamily="34" charset="-122"/>
              </a:rPr>
              <a:t>了在</a:t>
            </a:r>
            <a:r>
              <a:rPr lang="en-US" altLang="zh-CN" sz="1400" b="1" dirty="0">
                <a:latin typeface="微软雅黑" panose="020B0503020204020204" pitchFamily="34" charset="-122"/>
                <a:ea typeface="微软雅黑" panose="020B0503020204020204" pitchFamily="34" charset="-122"/>
              </a:rPr>
              <a:t>MDE</a:t>
            </a:r>
            <a:r>
              <a:rPr lang="zh-CN" altLang="en-US" sz="1400" b="1" dirty="0">
                <a:latin typeface="微软雅黑" panose="020B0503020204020204" pitchFamily="34" charset="-122"/>
                <a:ea typeface="微软雅黑" panose="020B0503020204020204" pitchFamily="34" charset="-122"/>
              </a:rPr>
              <a:t>诊断上的 </a:t>
            </a:r>
            <a:r>
              <a:rPr lang="en-US" altLang="zh-CN" sz="1400" b="1" dirty="0">
                <a:latin typeface="微软雅黑" panose="020B0503020204020204" pitchFamily="34" charset="-122"/>
                <a:ea typeface="微软雅黑" panose="020B0503020204020204" pitchFamily="34" charset="-122"/>
              </a:rPr>
              <a:t>(State-of-the-art, SOTA) </a:t>
            </a:r>
            <a:r>
              <a:rPr lang="zh-CN" altLang="en-US" sz="1400" b="1" dirty="0">
                <a:latin typeface="微软雅黑" panose="020B0503020204020204" pitchFamily="34" charset="-122"/>
                <a:ea typeface="微软雅黑" panose="020B0503020204020204" pitchFamily="34" charset="-122"/>
              </a:rPr>
              <a:t>水平。</a:t>
            </a:r>
            <a:endParaRPr lang="en-US" altLang="zh-CN" sz="1400" b="1" dirty="0">
              <a:latin typeface="微软雅黑" panose="020B0503020204020204" pitchFamily="34" charset="-122"/>
              <a:ea typeface="微软雅黑" panose="020B0503020204020204" pitchFamily="34" charset="-122"/>
            </a:endParaRPr>
          </a:p>
        </p:txBody>
      </p:sp>
      <p:pic>
        <p:nvPicPr>
          <p:cNvPr id="9" name="淘宝网Chenying0907出品 2" descr="C:\Users\Administrator\Desktop\微立体创业计划\0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421" y="234974"/>
            <a:ext cx="5937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淘宝网Chenying0907出品 3" descr="C:\Users\Administrator\Desktop\微立体创业计划\002.png"/>
          <p:cNvPicPr>
            <a:picLocks noChangeAspect="1" noChangeArrowheads="1"/>
          </p:cNvPicPr>
          <p:nvPr/>
        </p:nvPicPr>
        <p:blipFill>
          <a:blip r:embed="rId3"/>
          <a:stretch>
            <a:fillRect/>
          </a:stretch>
        </p:blipFill>
        <p:spPr bwMode="auto">
          <a:xfrm>
            <a:off x="443483" y="227037"/>
            <a:ext cx="673100" cy="673100"/>
          </a:xfrm>
          <a:prstGeom prst="rect">
            <a:avLst/>
          </a:prstGeom>
          <a:noFill/>
          <a:effectLst>
            <a:outerShdw blurRad="292100" dist="177800" dir="2460000" sx="99000" sy="99000" algn="l" rotWithShape="0">
              <a:prstClr val="black">
                <a:alpha val="39000"/>
              </a:prstClr>
            </a:outerShdw>
          </a:effectLst>
        </p:spPr>
      </p:pic>
      <p:sp>
        <p:nvSpPr>
          <p:cNvPr id="12" name="淘宝网Chenying0907出品 3"/>
          <p:cNvSpPr>
            <a:spLocks noChangeArrowheads="1"/>
          </p:cNvSpPr>
          <p:nvPr/>
        </p:nvSpPr>
        <p:spPr bwMode="auto">
          <a:xfrm>
            <a:off x="1116583" y="237123"/>
            <a:ext cx="1210570" cy="400101"/>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zh-CN" altLang="en-US" sz="2000" b="1" dirty="0">
                <a:solidFill>
                  <a:schemeClr val="tx2">
                    <a:lumMod val="50000"/>
                  </a:schemeClr>
                </a:solidFill>
                <a:latin typeface="Arial" panose="020B0604020202020204" pitchFamily="34" charset="0"/>
              </a:rPr>
              <a:t>基线测试</a:t>
            </a:r>
          </a:p>
        </p:txBody>
      </p:sp>
      <p:sp>
        <p:nvSpPr>
          <p:cNvPr id="13" name="淘宝网Chenying0907出品 3"/>
          <p:cNvSpPr>
            <a:spLocks noChangeArrowheads="1"/>
          </p:cNvSpPr>
          <p:nvPr/>
        </p:nvSpPr>
        <p:spPr bwMode="auto">
          <a:xfrm>
            <a:off x="1116013" y="554038"/>
            <a:ext cx="1527964" cy="261602"/>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en-US" altLang="zh-CN" sz="1100" dirty="0">
                <a:solidFill>
                  <a:schemeClr val="tx1">
                    <a:lumMod val="75000"/>
                    <a:lumOff val="25000"/>
                  </a:schemeClr>
                </a:solidFill>
                <a:latin typeface="Arial" panose="020B0604020202020204" pitchFamily="34" charset="0"/>
              </a:rPr>
              <a:t>Baseline Comparison</a:t>
            </a:r>
            <a:endParaRPr lang="zh-CN" altLang="en-US" sz="1100" dirty="0">
              <a:solidFill>
                <a:schemeClr val="tx1">
                  <a:lumMod val="75000"/>
                  <a:lumOff val="25000"/>
                </a:schemeClr>
              </a:solidFill>
              <a:latin typeface="Arial" panose="020B0604020202020204" pitchFamily="34" charset="0"/>
            </a:endParaRPr>
          </a:p>
        </p:txBody>
      </p:sp>
      <p:pic>
        <p:nvPicPr>
          <p:cNvPr id="5" name="图片 4" descr="夜晚的月亮&#10;&#10;AI 生成的内容可能不正确。"/>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7875" y="2139"/>
            <a:ext cx="2638182" cy="744786"/>
          </a:xfrm>
          <a:prstGeom prst="rect">
            <a:avLst/>
          </a:prstGeom>
        </p:spPr>
      </p:pic>
      <p:grpSp>
        <p:nvGrpSpPr>
          <p:cNvPr id="17" name="组合 16">
            <a:extLst>
              <a:ext uri="{FF2B5EF4-FFF2-40B4-BE49-F238E27FC236}">
                <a16:creationId xmlns:a16="http://schemas.microsoft.com/office/drawing/2014/main" id="{F31615CC-54C7-D90D-3983-2D5320A8FACE}"/>
              </a:ext>
            </a:extLst>
          </p:cNvPr>
          <p:cNvGrpSpPr/>
          <p:nvPr/>
        </p:nvGrpSpPr>
        <p:grpSpPr>
          <a:xfrm>
            <a:off x="476210" y="2101621"/>
            <a:ext cx="8769430" cy="3046988"/>
            <a:chOff x="476210" y="2029613"/>
            <a:chExt cx="8769430" cy="3046988"/>
          </a:xfrm>
        </p:grpSpPr>
        <p:sp>
          <p:nvSpPr>
            <p:cNvPr id="6" name="文本框 5"/>
            <p:cNvSpPr txBox="1"/>
            <p:nvPr/>
          </p:nvSpPr>
          <p:spPr>
            <a:xfrm>
              <a:off x="476210" y="2029613"/>
              <a:ext cx="3275386"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在</a:t>
              </a:r>
              <a:r>
                <a:rPr lang="zh-CN" altLang="en-US" sz="1200" dirty="0">
                  <a:solidFill>
                    <a:prstClr val="black"/>
                  </a:solidFill>
                  <a:latin typeface="微软雅黑" panose="020B0503020204020204" pitchFamily="34" charset="-122"/>
                  <a:ea typeface="微软雅黑" panose="020B0503020204020204" pitchFamily="34" charset="-122"/>
                </a:rPr>
                <a:t>大部分</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关键指标上均达到最佳性能</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准确率</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t>
              </a:r>
              <a:r>
                <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86.4%</a:t>
              </a:r>
            </a:p>
            <a:p>
              <a:pPr marR="0" lvl="0" algn="l" defTabSz="914400" rtl="0" eaLnBrk="1" fontAlgn="auto" latinLnBrk="0" hangingPunct="1">
                <a:lnSpc>
                  <a:spcPct val="100000"/>
                </a:lnSpc>
                <a:spcBef>
                  <a:spcPts val="0"/>
                </a:spcBef>
                <a:spcAft>
                  <a:spcPts val="0"/>
                </a:spcAft>
                <a:buClrTx/>
                <a:buSzTx/>
                <a:defRPr/>
              </a:pPr>
              <a:r>
                <a:rPr lang="en-US" altLang="zh-CN" sz="1600" b="1" dirty="0">
                  <a:solidFill>
                    <a:srgbClr val="C00000"/>
                  </a:solidFill>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 </a:t>
              </a:r>
              <a:r>
                <a:rPr kumimoji="0" lang="en-US" altLang="zh-CN" sz="1200" b="0" i="0" u="none" strike="noStrike" kern="120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rPr>
                <a:t>(</a:t>
              </a:r>
              <a:r>
                <a:rPr kumimoji="0" lang="zh-CN" altLang="en-US" sz="1200" b="0" i="0" u="none" strike="noStrike" kern="120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rPr>
                <a:t>相比次优</a:t>
              </a:r>
              <a:r>
                <a:rPr kumimoji="0" lang="en-US" altLang="zh-CN" sz="1200" b="0" i="0" u="none" strike="noStrike" kern="120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rPr>
                <a:t>XGBoost</a:t>
              </a:r>
              <a:r>
                <a:rPr kumimoji="0" lang="zh-CN" altLang="en-US" sz="1200" b="0" i="0" u="none" strike="noStrike" kern="120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rPr>
                <a:t>提升约</a:t>
              </a:r>
              <a:r>
                <a:rPr kumimoji="0" lang="en-US" altLang="zh-CN" sz="1200" b="0" i="0" u="none" strike="noStrike" kern="120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rPr>
                <a:t>4</a:t>
              </a:r>
              <a:r>
                <a:rPr lang="en-US" altLang="zh-CN" sz="1200" dirty="0">
                  <a:solidFill>
                    <a:srgbClr val="5B9BD5">
                      <a:lumMod val="50000"/>
                    </a:srgbClr>
                  </a:solidFill>
                  <a:latin typeface="微软雅黑" panose="020B0503020204020204" pitchFamily="34" charset="-122"/>
                  <a:ea typeface="微软雅黑" panose="020B0503020204020204" pitchFamily="34" charset="-122"/>
                </a:rPr>
                <a:t>.0</a:t>
              </a:r>
              <a:r>
                <a:rPr kumimoji="0" lang="en-US" altLang="zh-CN" sz="1200" b="0" i="0" u="none" strike="noStrike" kern="120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rPr>
                <a:t>%)</a:t>
              </a:r>
            </a:p>
            <a:p>
              <a:pPr marL="171450" lvl="0" indent="-171450">
                <a:spcBef>
                  <a:spcPts val="600"/>
                </a:spcBef>
                <a:buFont typeface="Arial" panose="020B0604020202020204" pitchFamily="34" charset="0"/>
                <a:buChar char="•"/>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F1</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分数</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t>
              </a:r>
              <a:r>
                <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83.4%</a:t>
              </a:r>
              <a:r>
                <a:rPr kumimoji="0" lang="zh-CN" altLang="en-US" sz="1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 </a:t>
              </a:r>
              <a:endParaRPr lang="en-US" altLang="zh-CN" sz="1200" b="1" dirty="0">
                <a:solidFill>
                  <a:srgbClr val="C00000"/>
                </a:solidFill>
                <a:latin typeface="微软雅黑" panose="020B0503020204020204" pitchFamily="34" charset="-122"/>
                <a:ea typeface="微软雅黑" panose="020B0503020204020204" pitchFamily="34" charset="-122"/>
              </a:endParaRPr>
            </a:p>
            <a:p>
              <a:pPr lvl="0">
                <a:defRPr/>
              </a:pPr>
              <a:r>
                <a:rPr lang="en-US" altLang="zh-CN" sz="1200" b="1" dirty="0">
                  <a:solidFill>
                    <a:srgbClr val="C00000"/>
                  </a:solidFill>
                  <a:latin typeface="微软雅黑" panose="020B0503020204020204" pitchFamily="34" charset="-122"/>
                  <a:ea typeface="微软雅黑" panose="020B0503020204020204" pitchFamily="34" charset="-122"/>
                </a:rPr>
                <a:t>	</a:t>
              </a:r>
              <a:r>
                <a:rPr lang="zh-CN" altLang="en-US" sz="1200" dirty="0">
                  <a:solidFill>
                    <a:srgbClr val="C00000"/>
                  </a:solidFill>
                  <a:latin typeface="微软雅黑" panose="020B0503020204020204" pitchFamily="34" charset="-122"/>
                  <a:ea typeface="微软雅黑" panose="020B0503020204020204" pitchFamily="34" charset="-122"/>
                </a:rPr>
                <a:t> </a:t>
              </a:r>
              <a:r>
                <a:rPr lang="en-US" altLang="zh-CN" sz="1200" dirty="0">
                  <a:solidFill>
                    <a:srgbClr val="5B9BD5">
                      <a:lumMod val="50000"/>
                    </a:srgbClr>
                  </a:solidFill>
                  <a:latin typeface="微软雅黑" panose="020B0503020204020204" pitchFamily="34" charset="-122"/>
                  <a:ea typeface="微软雅黑" panose="020B0503020204020204" pitchFamily="34" charset="-122"/>
                </a:rPr>
                <a:t>(</a:t>
              </a:r>
              <a:r>
                <a:rPr lang="zh-CN" altLang="en-US" sz="1200" dirty="0">
                  <a:solidFill>
                    <a:srgbClr val="5B9BD5">
                      <a:lumMod val="50000"/>
                    </a:srgbClr>
                  </a:solidFill>
                  <a:latin typeface="微软雅黑" panose="020B0503020204020204" pitchFamily="34" charset="-122"/>
                  <a:ea typeface="微软雅黑" panose="020B0503020204020204" pitchFamily="34" charset="-122"/>
                </a:rPr>
                <a:t>相比次优</a:t>
              </a:r>
              <a:r>
                <a:rPr lang="en-US" altLang="zh-CN" sz="1200" dirty="0">
                  <a:solidFill>
                    <a:srgbClr val="5B9BD5">
                      <a:lumMod val="50000"/>
                    </a:srgbClr>
                  </a:solidFill>
                  <a:latin typeface="微软雅黑" panose="020B0503020204020204" pitchFamily="34" charset="-122"/>
                  <a:ea typeface="微软雅黑" panose="020B0503020204020204" pitchFamily="34" charset="-122"/>
                </a:rPr>
                <a:t>MLP</a:t>
              </a:r>
              <a:r>
                <a:rPr lang="zh-CN" altLang="en-US" sz="1200" dirty="0">
                  <a:solidFill>
                    <a:srgbClr val="5B9BD5">
                      <a:lumMod val="50000"/>
                    </a:srgbClr>
                  </a:solidFill>
                  <a:latin typeface="微软雅黑" panose="020B0503020204020204" pitchFamily="34" charset="-122"/>
                  <a:ea typeface="微软雅黑" panose="020B0503020204020204" pitchFamily="34" charset="-122"/>
                </a:rPr>
                <a:t>提升约</a:t>
              </a:r>
              <a:r>
                <a:rPr lang="en-US" altLang="zh-CN" sz="1200" dirty="0">
                  <a:solidFill>
                    <a:srgbClr val="5B9BD5">
                      <a:lumMod val="50000"/>
                    </a:srgbClr>
                  </a:solidFill>
                  <a:latin typeface="微软雅黑" panose="020B0503020204020204" pitchFamily="34" charset="-122"/>
                  <a:ea typeface="微软雅黑" panose="020B0503020204020204" pitchFamily="34" charset="-122"/>
                </a:rPr>
                <a:t>4.4%)</a:t>
              </a:r>
              <a:endParaRPr kumimoji="0" lang="en-US" altLang="zh-CN"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AUC-ROC: </a:t>
              </a:r>
              <a:r>
                <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91.8%</a:t>
              </a:r>
              <a:endParaRPr kumimoji="0" lang="en-US" altLang="zh-CN" sz="1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 </a:t>
              </a:r>
              <a:r>
                <a:rPr kumimoji="0" lang="en-US" altLang="zh-CN" sz="1200" b="0" i="0" u="none" strike="noStrike" kern="120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rPr>
                <a:t>(</a:t>
              </a:r>
              <a:r>
                <a:rPr kumimoji="0" lang="zh-CN" altLang="en-US" sz="1200" b="0" i="0" u="none" strike="noStrike" kern="120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rPr>
                <a:t>相比次优</a:t>
              </a:r>
              <a:r>
                <a:rPr kumimoji="0" lang="en-US" altLang="zh-CN" sz="1200" b="0" i="0" u="none" strike="noStrike" kern="120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rPr>
                <a:t>MLP</a:t>
              </a:r>
              <a:r>
                <a:rPr kumimoji="0" lang="zh-CN" altLang="en-US" sz="1200" b="0" i="0" u="none" strike="noStrike" kern="120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rPr>
                <a:t>提升约</a:t>
              </a:r>
              <a:r>
                <a:rPr lang="en-US" altLang="zh-CN" sz="1200" dirty="0">
                  <a:solidFill>
                    <a:srgbClr val="5B9BD5">
                      <a:lumMod val="50000"/>
                    </a:srgbClr>
                  </a:solidFill>
                  <a:latin typeface="微软雅黑" panose="020B0503020204020204" pitchFamily="34" charset="-122"/>
                  <a:ea typeface="微软雅黑" panose="020B0503020204020204" pitchFamily="34" charset="-122"/>
                </a:rPr>
                <a:t>3</a:t>
              </a:r>
              <a:r>
                <a:rPr kumimoji="0" lang="en-US" altLang="zh-CN" sz="1200" b="0" i="0" u="none" strike="noStrike" kern="120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rPr>
                <a:t>.5%)</a:t>
              </a:r>
              <a:endParaRPr kumimoji="0" lang="en-US" altLang="zh-CN" sz="1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平均查询数</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t>
              </a:r>
              <a:r>
                <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9.6</a:t>
              </a: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次</a:t>
              </a:r>
              <a:endParaRPr kumimoji="0" lang="en-US" altLang="zh-CN" sz="1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 </a:t>
              </a:r>
              <a:r>
                <a:rPr kumimoji="0" lang="en-US" altLang="zh-CN" sz="1200" b="0" i="0" u="none" strike="noStrike" kern="120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rPr>
                <a:t>(</a:t>
              </a:r>
              <a:r>
                <a:rPr kumimoji="0" lang="zh-CN" altLang="en-US" sz="1200" b="0" i="0" u="none" strike="noStrike" kern="120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rPr>
                <a:t>相比大多方法均大幅提升）</a:t>
              </a:r>
              <a:endParaRPr kumimoji="0" lang="en-US" altLang="zh-CN" sz="1200" b="0" i="0" u="none" strike="noStrike" kern="120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rPr>
                <a:t>综合评估下，</a:t>
              </a:r>
              <a:endParaRPr kumimoji="0" lang="en-US" altLang="zh-CN" sz="1600" b="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EASRL-MH</a:t>
              </a:r>
              <a:r>
                <a:rPr kumimoji="0" lang="zh-CN" altLang="en-US" sz="1600" b="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rPr>
                <a:t>方法为</a:t>
              </a: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现存最优方法</a:t>
              </a:r>
              <a:endPar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B6C8668F-AD82-C6F1-CD76-52FD3F291C70}"/>
                </a:ext>
              </a:extLst>
            </p:cNvPr>
            <p:cNvGrpSpPr/>
            <p:nvPr/>
          </p:nvGrpSpPr>
          <p:grpSpPr>
            <a:xfrm>
              <a:off x="5622751" y="2029613"/>
              <a:ext cx="3622889" cy="3046988"/>
              <a:chOff x="4698000" y="1404193"/>
              <a:chExt cx="4054937" cy="3631762"/>
            </a:xfrm>
          </p:grpSpPr>
          <p:pic>
            <p:nvPicPr>
              <p:cNvPr id="4" name="图片 3"/>
              <p:cNvPicPr>
                <a:picLocks noChangeAspect="1"/>
              </p:cNvPicPr>
              <p:nvPr/>
            </p:nvPicPr>
            <p:blipFill>
              <a:blip r:embed="rId5"/>
              <a:srcRect l="3390" r="3390" b="9700"/>
              <a:stretch>
                <a:fillRect/>
              </a:stretch>
            </p:blipFill>
            <p:spPr>
              <a:xfrm>
                <a:off x="4698000" y="1404193"/>
                <a:ext cx="4054937" cy="3631762"/>
              </a:xfrm>
              <a:prstGeom prst="rect">
                <a:avLst/>
              </a:prstGeom>
              <a:ln w="19050">
                <a:solidFill>
                  <a:schemeClr val="accent1"/>
                </a:solidFill>
              </a:ln>
            </p:spPr>
          </p:pic>
          <p:sp>
            <p:nvSpPr>
              <p:cNvPr id="7" name="矩形 6"/>
              <p:cNvSpPr/>
              <p:nvPr/>
            </p:nvSpPr>
            <p:spPr>
              <a:xfrm>
                <a:off x="4716909" y="4644553"/>
                <a:ext cx="4032448" cy="21602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13053" y="2232000"/>
                <a:ext cx="612000" cy="144016"/>
              </a:xfrm>
              <a:prstGeom prst="rect">
                <a:avLst/>
              </a:prstGeom>
              <a:noFill/>
              <a:ln w="28575">
                <a:solidFill>
                  <a:srgbClr val="0072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744377" y="3186000"/>
                <a:ext cx="612000" cy="144016"/>
              </a:xfrm>
              <a:prstGeom prst="rect">
                <a:avLst/>
              </a:prstGeom>
              <a:noFill/>
              <a:ln w="28575">
                <a:solidFill>
                  <a:srgbClr val="0072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488000" y="3186000"/>
                <a:ext cx="612000" cy="144016"/>
              </a:xfrm>
              <a:prstGeom prst="rect">
                <a:avLst/>
              </a:prstGeom>
              <a:noFill/>
              <a:ln w="28575">
                <a:solidFill>
                  <a:srgbClr val="0072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137357" y="4302000"/>
                <a:ext cx="612000" cy="144016"/>
              </a:xfrm>
              <a:prstGeom prst="rect">
                <a:avLst/>
              </a:prstGeom>
              <a:noFill/>
              <a:ln w="28575">
                <a:solidFill>
                  <a:srgbClr val="0072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15">
            <a:extLst>
              <a:ext uri="{FF2B5EF4-FFF2-40B4-BE49-F238E27FC236}">
                <a16:creationId xmlns:a16="http://schemas.microsoft.com/office/drawing/2014/main" id="{066D32AF-4038-28F9-1EED-7EF63BDCA30C}"/>
              </a:ext>
            </a:extLst>
          </p:cNvPr>
          <p:cNvSpPr txBox="1"/>
          <p:nvPr/>
        </p:nvSpPr>
        <p:spPr>
          <a:xfrm>
            <a:off x="396429" y="876037"/>
            <a:ext cx="8881938" cy="637995"/>
          </a:xfrm>
          <a:prstGeom prst="rect">
            <a:avLst/>
          </a:prstGeom>
          <a:noFill/>
        </p:spPr>
        <p:txBody>
          <a:bodyPr wrap="square" rtlCol="0">
            <a:spAutoFit/>
          </a:bodyPr>
          <a:lstStyle/>
          <a:p>
            <a:pPr>
              <a:lnSpc>
                <a:spcPct val="110000"/>
              </a:lnSpc>
            </a:pPr>
            <a:r>
              <a:rPr lang="zh-CN" altLang="en-US" sz="1100" dirty="0">
                <a:latin typeface="微软雅黑" panose="020B0503020204020204" pitchFamily="34" charset="-122"/>
                <a:ea typeface="微软雅黑" panose="020B0503020204020204" pitchFamily="34" charset="-122"/>
              </a:rPr>
              <a:t>我们在本地对现存主流智能诊断方法进行复现，并在 </a:t>
            </a:r>
            <a:r>
              <a:rPr lang="en-US" altLang="zh-CN" sz="1100" dirty="0">
                <a:latin typeface="微软雅黑" panose="020B0503020204020204" pitchFamily="34" charset="-122"/>
                <a:ea typeface="微软雅黑" panose="020B0503020204020204" pitchFamily="34" charset="-122"/>
              </a:rPr>
              <a:t>(National Comorbidity Survey – Replication, NCS-R) </a:t>
            </a:r>
            <a:r>
              <a:rPr lang="zh-CN" altLang="en-US" sz="1100" dirty="0">
                <a:latin typeface="微软雅黑" panose="020B0503020204020204" pitchFamily="34" charset="-122"/>
                <a:ea typeface="微软雅黑" panose="020B0503020204020204" pitchFamily="34" charset="-122"/>
              </a:rPr>
              <a:t>数据集上进行基线测试，该数据集采用了世界卫生组织（</a:t>
            </a:r>
            <a:r>
              <a:rPr lang="en-US" altLang="zh-CN" sz="1100" dirty="0">
                <a:latin typeface="微软雅黑" panose="020B0503020204020204" pitchFamily="34" charset="-122"/>
                <a:ea typeface="微软雅黑" panose="020B0503020204020204" pitchFamily="34" charset="-122"/>
              </a:rPr>
              <a:t>WHO</a:t>
            </a:r>
            <a:r>
              <a:rPr lang="zh-CN" altLang="en-US" sz="1100" dirty="0">
                <a:latin typeface="微软雅黑" panose="020B0503020204020204" pitchFamily="34" charset="-122"/>
                <a:ea typeface="微软雅黑" panose="020B0503020204020204" pitchFamily="34" charset="-122"/>
              </a:rPr>
              <a:t>）开发的 </a:t>
            </a:r>
            <a:r>
              <a:rPr lang="en-US" altLang="zh-CN" sz="1100" dirty="0">
                <a:latin typeface="微软雅黑" panose="020B0503020204020204" pitchFamily="34" charset="-122"/>
                <a:ea typeface="微软雅黑" panose="020B0503020204020204" pitchFamily="34" charset="-122"/>
              </a:rPr>
              <a:t>Composite International Diagnostic Interview (CIDI) </a:t>
            </a:r>
            <a:r>
              <a:rPr lang="zh-CN" altLang="en-US" sz="1100" dirty="0">
                <a:latin typeface="微软雅黑" panose="020B0503020204020204" pitchFamily="34" charset="-122"/>
                <a:ea typeface="微软雅黑" panose="020B0503020204020204" pitchFamily="34" charset="-122"/>
              </a:rPr>
              <a:t>工具，按照 </a:t>
            </a:r>
            <a:r>
              <a:rPr lang="en-US" altLang="zh-CN" sz="1100" dirty="0">
                <a:latin typeface="微软雅黑" panose="020B0503020204020204" pitchFamily="34" charset="-122"/>
                <a:ea typeface="微软雅黑" panose="020B0503020204020204" pitchFamily="34" charset="-122"/>
              </a:rPr>
              <a:t>DSM-IV </a:t>
            </a:r>
            <a:r>
              <a:rPr lang="zh-CN" altLang="en-US" sz="1100" dirty="0">
                <a:latin typeface="微软雅黑" panose="020B0503020204020204" pitchFamily="34" charset="-122"/>
                <a:ea typeface="微软雅黑" panose="020B0503020204020204" pitchFamily="34" charset="-122"/>
              </a:rPr>
              <a:t>标准评估精神疾病。</a:t>
            </a:r>
            <a:endParaRPr lang="en-US" altLang="zh-CN" sz="1100" dirty="0">
              <a:latin typeface="微软雅黑" panose="020B0503020204020204" pitchFamily="34" charset="-122"/>
              <a:ea typeface="微软雅黑" panose="020B0503020204020204" pitchFamily="34" charset="-122"/>
            </a:endParaRPr>
          </a:p>
          <a:p>
            <a:pPr>
              <a:lnSpc>
                <a:spcPct val="110000"/>
              </a:lnSpc>
            </a:pPr>
            <a:r>
              <a:rPr lang="zh-CN" altLang="en-US" sz="1100" dirty="0">
                <a:latin typeface="微软雅黑" panose="020B0503020204020204" pitchFamily="34" charset="-122"/>
                <a:ea typeface="微软雅黑" panose="020B0503020204020204" pitchFamily="34" charset="-122"/>
              </a:rPr>
              <a:t>实验结果如表</a:t>
            </a:r>
            <a:r>
              <a:rPr lang="en-US" altLang="zh-CN" sz="1100" dirty="0">
                <a:latin typeface="微软雅黑" panose="020B0503020204020204" pitchFamily="34" charset="-122"/>
                <a:ea typeface="微软雅黑" panose="020B0503020204020204" pitchFamily="34" charset="-122"/>
              </a:rPr>
              <a:t>1</a:t>
            </a:r>
            <a:r>
              <a:rPr lang="zh-CN" altLang="en-US" sz="1100" dirty="0">
                <a:latin typeface="微软雅黑" panose="020B0503020204020204" pitchFamily="34" charset="-122"/>
                <a:ea typeface="微软雅黑" panose="020B0503020204020204" pitchFamily="34" charset="-122"/>
              </a:rPr>
              <a:t>所示：</a:t>
            </a:r>
            <a:endParaRPr lang="en-US" altLang="zh-CN" sz="11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淘宝网Chenying0907出品 7"/>
          <p:cNvSpPr/>
          <p:nvPr>
            <p:custDataLst>
              <p:tags r:id="rId2"/>
            </p:custDataLst>
          </p:nvPr>
        </p:nvSpPr>
        <p:spPr bwMode="auto">
          <a:xfrm flipH="1">
            <a:off x="2659063" y="1171575"/>
            <a:ext cx="1004887" cy="3173413"/>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tx1">
              <a:lumMod val="50000"/>
              <a:lumOff val="50000"/>
            </a:schemeClr>
          </a:solidFill>
          <a:ln>
            <a:noFill/>
          </a:ln>
        </p:spPr>
        <p:txBody>
          <a:bodyPr/>
          <a:lstStyle/>
          <a:p>
            <a:pPr eaLnBrk="1" hangingPunct="1">
              <a:defRPr/>
            </a:pPr>
            <a:endParaRPr lang="zh-CN" altLang="en-US" dirty="0"/>
          </a:p>
        </p:txBody>
      </p:sp>
      <p:grpSp>
        <p:nvGrpSpPr>
          <p:cNvPr id="27" name="淘宝网Chenying0907出品 80"/>
          <p:cNvGrpSpPr/>
          <p:nvPr/>
        </p:nvGrpSpPr>
        <p:grpSpPr bwMode="auto">
          <a:xfrm>
            <a:off x="3087687" y="2311400"/>
            <a:ext cx="955675" cy="955675"/>
            <a:chOff x="1835696" y="2211710"/>
            <a:chExt cx="1149740" cy="1149740"/>
          </a:xfrm>
        </p:grpSpPr>
        <p:grpSp>
          <p:nvGrpSpPr>
            <p:cNvPr id="28" name="淘宝网Chenying0907出品 81"/>
            <p:cNvGrpSpPr/>
            <p:nvPr/>
          </p:nvGrpSpPr>
          <p:grpSpPr>
            <a:xfrm>
              <a:off x="1835696" y="2211710"/>
              <a:ext cx="1149740" cy="1149740"/>
              <a:chOff x="304800" y="673100"/>
              <a:chExt cx="4000500" cy="4000500"/>
            </a:xfrm>
            <a:effectLst>
              <a:outerShdw blurRad="444500" dist="254000" dir="8100000" algn="tr" rotWithShape="0">
                <a:prstClr val="black">
                  <a:alpha val="50000"/>
                </a:prstClr>
              </a:outerShdw>
            </a:effectLst>
          </p:grpSpPr>
          <p:sp>
            <p:nvSpPr>
              <p:cNvPr id="30" name="同心圆 83"/>
              <p:cNvSpPr/>
              <p:nvPr>
                <p:custDataLst>
                  <p:tags r:id="rId25"/>
                </p:custDataLst>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tx1">
                      <a:lumMod val="75000"/>
                      <a:lumOff val="25000"/>
                    </a:schemeClr>
                  </a:solidFill>
                </a:endParaRPr>
              </a:p>
            </p:txBody>
          </p:sp>
          <p:sp>
            <p:nvSpPr>
              <p:cNvPr id="31" name="淘宝网Chenying0907出品 84"/>
              <p:cNvSpPr/>
              <p:nvPr>
                <p:custDataLst>
                  <p:tags r:id="rId26"/>
                </p:custDataLst>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tx1">
                      <a:lumMod val="75000"/>
                      <a:lumOff val="25000"/>
                    </a:schemeClr>
                  </a:solidFill>
                </a:endParaRPr>
              </a:p>
            </p:txBody>
          </p:sp>
        </p:grpSp>
        <p:sp>
          <p:nvSpPr>
            <p:cNvPr id="29" name="KSO_Shape"/>
            <p:cNvSpPr/>
            <p:nvPr>
              <p:custDataLst>
                <p:tags r:id="rId24"/>
              </p:custDataLst>
            </p:nvPr>
          </p:nvSpPr>
          <p:spPr bwMode="auto">
            <a:xfrm>
              <a:off x="2093542" y="2546257"/>
              <a:ext cx="650956" cy="484881"/>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chemeClr val="accent2"/>
            </a:solidFill>
            <a:ln>
              <a:noFill/>
            </a:ln>
          </p:spPr>
          <p:txBody>
            <a:bodyPr bIns="360000" anchor="ctr">
              <a:scene3d>
                <a:camera prst="orthographicFront"/>
                <a:lightRig rig="threePt" dir="t"/>
              </a:scene3d>
              <a:sp3d>
                <a:contourClr>
                  <a:srgbClr val="FFFFFF"/>
                </a:contourClr>
              </a:sp3d>
            </a:bodyPr>
            <a:lstStyle/>
            <a:p>
              <a:pPr algn="ctr" eaLnBrk="1" hangingPunct="1">
                <a:defRPr/>
              </a:pPr>
              <a:endParaRPr lang="zh-CN" altLang="en-US" dirty="0">
                <a:solidFill>
                  <a:schemeClr val="tx1">
                    <a:lumMod val="75000"/>
                    <a:lumOff val="25000"/>
                  </a:schemeClr>
                </a:solidFill>
                <a:ea typeface="微软雅黑" panose="020B0503020204020204" pitchFamily="34" charset="-122"/>
              </a:endParaRPr>
            </a:p>
          </p:txBody>
        </p:sp>
      </p:grpSp>
      <p:sp>
        <p:nvSpPr>
          <p:cNvPr id="37" name="TextBox 90"/>
          <p:cNvSpPr txBox="1">
            <a:spLocks noChangeArrowheads="1"/>
          </p:cNvSpPr>
          <p:nvPr>
            <p:custDataLst>
              <p:tags r:id="rId3"/>
            </p:custDataLst>
          </p:nvPr>
        </p:nvSpPr>
        <p:spPr bwMode="auto">
          <a:xfrm>
            <a:off x="3319463" y="776288"/>
            <a:ext cx="1330325"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eaLnBrk="1" hangingPunct="1"/>
            <a:r>
              <a:rPr lang="zh-CN" altLang="en-US" sz="1600" b="1" dirty="0">
                <a:solidFill>
                  <a:srgbClr val="0072BF"/>
                </a:solidFill>
                <a:latin typeface="微软雅黑" panose="020B0503020204020204" pitchFamily="34" charset="-122"/>
                <a:ea typeface="微软雅黑" panose="020B0503020204020204" pitchFamily="34" charset="-122"/>
              </a:rPr>
              <a:t>赋能临床诊断</a:t>
            </a:r>
          </a:p>
        </p:txBody>
      </p:sp>
      <p:sp>
        <p:nvSpPr>
          <p:cNvPr id="38" name="TextBox 92"/>
          <p:cNvSpPr txBox="1">
            <a:spLocks noChangeArrowheads="1"/>
          </p:cNvSpPr>
          <p:nvPr>
            <p:custDataLst>
              <p:tags r:id="rId4"/>
            </p:custDataLst>
          </p:nvPr>
        </p:nvSpPr>
        <p:spPr bwMode="auto">
          <a:xfrm>
            <a:off x="3904959" y="2191316"/>
            <a:ext cx="1874837" cy="319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eaLnBrk="1" hangingPunct="1">
              <a:lnSpc>
                <a:spcPct val="130000"/>
              </a:lnSpc>
            </a:pPr>
            <a:r>
              <a:rPr lang="zh-CN" altLang="en-US" sz="1600" b="1" dirty="0">
                <a:solidFill>
                  <a:srgbClr val="0072BF"/>
                </a:solidFill>
                <a:latin typeface="微软雅黑" panose="020B0503020204020204" pitchFamily="34" charset="-122"/>
                <a:ea typeface="微软雅黑" panose="020B0503020204020204" pitchFamily="34" charset="-122"/>
              </a:rPr>
              <a:t>普及公共卫生服务</a:t>
            </a:r>
          </a:p>
        </p:txBody>
      </p:sp>
      <p:sp>
        <p:nvSpPr>
          <p:cNvPr id="39" name="TextBox 94"/>
          <p:cNvSpPr txBox="1">
            <a:spLocks noChangeArrowheads="1"/>
          </p:cNvSpPr>
          <p:nvPr>
            <p:custDataLst>
              <p:tags r:id="rId5"/>
            </p:custDataLst>
          </p:nvPr>
        </p:nvSpPr>
        <p:spPr bwMode="auto">
          <a:xfrm>
            <a:off x="3565523" y="3709194"/>
            <a:ext cx="1727449"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1" hangingPunct="1"/>
            <a:r>
              <a:rPr lang="zh-CN" altLang="en-US" sz="1600" b="1" dirty="0">
                <a:solidFill>
                  <a:srgbClr val="0072BF"/>
                </a:solidFill>
                <a:latin typeface="微软雅黑" panose="020B0503020204020204" pitchFamily="34" charset="-122"/>
                <a:ea typeface="微软雅黑" panose="020B0503020204020204" pitchFamily="34" charset="-122"/>
              </a:rPr>
              <a:t>优化医疗资源配置</a:t>
            </a:r>
          </a:p>
        </p:txBody>
      </p:sp>
      <p:grpSp>
        <p:nvGrpSpPr>
          <p:cNvPr id="55" name="组合 54"/>
          <p:cNvGrpSpPr/>
          <p:nvPr/>
        </p:nvGrpSpPr>
        <p:grpSpPr>
          <a:xfrm>
            <a:off x="1909445" y="1717675"/>
            <a:ext cx="1049020" cy="2096770"/>
            <a:chOff x="3007" y="2705"/>
            <a:chExt cx="1652" cy="3302"/>
          </a:xfrm>
        </p:grpSpPr>
        <p:sp>
          <p:nvSpPr>
            <p:cNvPr id="40" name="Line 39"/>
            <p:cNvSpPr>
              <a:spLocks noChangeShapeType="1"/>
            </p:cNvSpPr>
            <p:nvPr>
              <p:custDataLst>
                <p:tags r:id="rId21"/>
              </p:custDataLst>
            </p:nvPr>
          </p:nvSpPr>
          <p:spPr bwMode="auto">
            <a:xfrm flipH="1">
              <a:off x="3124" y="2705"/>
              <a:ext cx="1011" cy="719"/>
            </a:xfrm>
            <a:prstGeom prst="line">
              <a:avLst/>
            </a:prstGeom>
            <a:noFill/>
            <a:ln w="57150" cap="rnd">
              <a:solidFill>
                <a:schemeClr val="tx1">
                  <a:lumMod val="50000"/>
                  <a:lumOff val="50000"/>
                </a:schemeClr>
              </a:solidFill>
              <a:prstDash val="sysDot"/>
              <a:round/>
              <a:tailEnd type="triangle" w="med" len="med"/>
            </a:ln>
            <a:scene3d>
              <a:camera prst="orthographicFront">
                <a:rot lat="0" lon="0" rev="300000"/>
              </a:camera>
              <a:lightRig rig="threePt" dir="t"/>
            </a:scene3d>
          </p:spPr>
          <p:txBody>
            <a:bodyPr wrap="none" anchor="ctr"/>
            <a:lstStyle/>
            <a:p>
              <a:pPr eaLnBrk="1" hangingPunct="1">
                <a:defRPr/>
              </a:pPr>
              <a:endParaRPr lang="zh-CN" altLang="en-US"/>
            </a:p>
          </p:txBody>
        </p:sp>
        <p:sp>
          <p:nvSpPr>
            <p:cNvPr id="41" name="Line 40"/>
            <p:cNvSpPr>
              <a:spLocks noChangeShapeType="1"/>
            </p:cNvSpPr>
            <p:nvPr>
              <p:custDataLst>
                <p:tags r:id="rId22"/>
              </p:custDataLst>
            </p:nvPr>
          </p:nvSpPr>
          <p:spPr bwMode="auto">
            <a:xfrm flipH="1">
              <a:off x="3305" y="4335"/>
              <a:ext cx="1355" cy="18"/>
            </a:xfrm>
            <a:prstGeom prst="line">
              <a:avLst/>
            </a:prstGeom>
            <a:noFill/>
            <a:ln w="57150" cap="rnd">
              <a:solidFill>
                <a:schemeClr val="tx1">
                  <a:lumMod val="50000"/>
                  <a:lumOff val="50000"/>
                </a:schemeClr>
              </a:solidFill>
              <a:prstDash val="sysDot"/>
              <a:round/>
              <a:tailEnd type="triangle" w="med" len="med"/>
            </a:ln>
          </p:spPr>
          <p:txBody>
            <a:bodyPr wrap="none" anchor="ctr"/>
            <a:lstStyle/>
            <a:p>
              <a:pPr eaLnBrk="1" hangingPunct="1">
                <a:defRPr/>
              </a:pPr>
              <a:endParaRPr lang="zh-CN" altLang="en-US"/>
            </a:p>
          </p:txBody>
        </p:sp>
        <p:sp>
          <p:nvSpPr>
            <p:cNvPr id="42" name="Line 41"/>
            <p:cNvSpPr>
              <a:spLocks noChangeShapeType="1"/>
            </p:cNvSpPr>
            <p:nvPr>
              <p:custDataLst>
                <p:tags r:id="rId23"/>
              </p:custDataLst>
            </p:nvPr>
          </p:nvSpPr>
          <p:spPr bwMode="auto">
            <a:xfrm flipH="1" flipV="1">
              <a:off x="3007" y="5237"/>
              <a:ext cx="1180" cy="770"/>
            </a:xfrm>
            <a:prstGeom prst="line">
              <a:avLst/>
            </a:prstGeom>
            <a:noFill/>
            <a:ln w="57150" cap="rnd">
              <a:solidFill>
                <a:schemeClr val="tx1">
                  <a:lumMod val="50000"/>
                  <a:lumOff val="50000"/>
                </a:schemeClr>
              </a:solidFill>
              <a:prstDash val="sysDot"/>
              <a:round/>
              <a:tailEnd type="triangle" w="med" len="med"/>
            </a:ln>
            <a:scene3d>
              <a:camera prst="orthographicFront">
                <a:rot lat="0" lon="0" rev="21300000"/>
              </a:camera>
              <a:lightRig rig="threePt" dir="t"/>
            </a:scene3d>
          </p:spPr>
          <p:txBody>
            <a:bodyPr wrap="none" anchor="ctr"/>
            <a:lstStyle/>
            <a:p>
              <a:pPr eaLnBrk="1" hangingPunct="1">
                <a:defRPr/>
              </a:pPr>
              <a:endParaRPr lang="zh-CN" altLang="en-US"/>
            </a:p>
          </p:txBody>
        </p:sp>
      </p:grpSp>
      <p:pic>
        <p:nvPicPr>
          <p:cNvPr id="43" name="淘宝网Chenying0907出品 2" descr="C:\Users\Administrator\Desktop\微立体创业计划\001.png"/>
          <p:cNvPicPr>
            <a:picLocks noChangeAspect="1" noChangeArrowheads="1"/>
          </p:cNvPicPr>
          <p:nvPr>
            <p:custDataLst>
              <p:tags r:id="rId6"/>
            </p:custDataLst>
          </p:nvPr>
        </p:nvPicPr>
        <p:blipFill>
          <a:blip r:embed="rId28">
            <a:extLst>
              <a:ext uri="{28A0092B-C50C-407E-A947-70E740481C1C}">
                <a14:useLocalDpi xmlns:a14="http://schemas.microsoft.com/office/drawing/2010/main" val="0"/>
              </a:ext>
            </a:extLst>
          </a:blip>
          <a:srcRect/>
          <a:stretch>
            <a:fillRect/>
          </a:stretch>
        </p:blipFill>
        <p:spPr bwMode="auto">
          <a:xfrm>
            <a:off x="98425" y="1954213"/>
            <a:ext cx="1789113"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 name="组合 49"/>
          <p:cNvGrpSpPr/>
          <p:nvPr/>
        </p:nvGrpSpPr>
        <p:grpSpPr>
          <a:xfrm>
            <a:off x="222250" y="1675130"/>
            <a:ext cx="2028825" cy="2028825"/>
            <a:chOff x="350" y="2638"/>
            <a:chExt cx="3195" cy="3195"/>
          </a:xfrm>
        </p:grpSpPr>
        <p:pic>
          <p:nvPicPr>
            <p:cNvPr id="44" name="淘宝网Chenying0907出品 3" descr="C:\Users\Administrator\Desktop\微立体创业计划\002.png"/>
            <p:cNvPicPr>
              <a:picLocks noChangeAspect="1" noChangeArrowheads="1"/>
            </p:cNvPicPr>
            <p:nvPr>
              <p:custDataLst>
                <p:tags r:id="rId19"/>
              </p:custDataLst>
            </p:nvPr>
          </p:nvPicPr>
          <p:blipFill>
            <a:blip r:embed="rId29" cstate="print"/>
            <a:stretch>
              <a:fillRect/>
            </a:stretch>
          </p:blipFill>
          <p:spPr bwMode="auto">
            <a:xfrm>
              <a:off x="350" y="2638"/>
              <a:ext cx="3195" cy="3195"/>
            </a:xfrm>
            <a:prstGeom prst="rect">
              <a:avLst/>
            </a:prstGeom>
            <a:noFill/>
            <a:effectLst>
              <a:outerShdw blurRad="292100" dist="177800" dir="2460000" sx="99000" sy="99000" algn="l" rotWithShape="0">
                <a:prstClr val="black">
                  <a:alpha val="39000"/>
                </a:prstClr>
              </a:outerShdw>
            </a:effectLst>
          </p:spPr>
        </p:pic>
        <p:sp>
          <p:nvSpPr>
            <p:cNvPr id="45" name="淘宝网Chenying0907出品 107"/>
            <p:cNvSpPr/>
            <p:nvPr>
              <p:custDataLst>
                <p:tags r:id="rId20"/>
              </p:custDataLst>
            </p:nvPr>
          </p:nvSpPr>
          <p:spPr>
            <a:xfrm>
              <a:off x="755" y="3587"/>
              <a:ext cx="2398" cy="1328"/>
            </a:xfrm>
            <a:prstGeom prst="rect">
              <a:avLst/>
            </a:prstGeom>
          </p:spPr>
          <p:txBody>
            <a:bodyPr lIns="68589" tIns="34295" rIns="68589" bIns="34295">
              <a:spAutoFit/>
            </a:bodyPr>
            <a:lstStyle/>
            <a:p>
              <a:pPr algn="ctr" eaLnBrk="1" hangingPunct="1">
                <a:lnSpc>
                  <a:spcPct val="120000"/>
                </a:lnSpc>
                <a:defRPr/>
              </a:pPr>
              <a:r>
                <a:rPr lang="en-US" altLang="zh-CN" sz="1400" b="1" dirty="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EASRL-MH</a:t>
              </a:r>
            </a:p>
            <a:p>
              <a:pPr algn="ctr" eaLnBrk="1" hangingPunct="1">
                <a:lnSpc>
                  <a:spcPct val="120000"/>
                </a:lnSpc>
                <a:defRPr/>
              </a:pPr>
              <a:r>
                <a:rPr lang="zh-CN" altLang="en-US" sz="1400" b="1" dirty="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心理健康诊断</a:t>
              </a:r>
              <a:endParaRPr lang="en-US" altLang="zh-CN" sz="1400" b="1" dirty="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eaLnBrk="1" hangingPunct="1">
                <a:lnSpc>
                  <a:spcPct val="120000"/>
                </a:lnSpc>
                <a:defRPr/>
              </a:pPr>
              <a:r>
                <a:rPr lang="zh-CN" altLang="en-US" sz="1400" b="1" dirty="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辅助系统</a:t>
              </a:r>
            </a:p>
          </p:txBody>
        </p:sp>
      </p:grpSp>
      <p:sp>
        <p:nvSpPr>
          <p:cNvPr id="46" name="文本框 45"/>
          <p:cNvSpPr txBox="1"/>
          <p:nvPr>
            <p:custDataLst>
              <p:tags r:id="rId7"/>
            </p:custDataLst>
          </p:nvPr>
        </p:nvSpPr>
        <p:spPr>
          <a:xfrm>
            <a:off x="3279775" y="3973513"/>
            <a:ext cx="3480440" cy="639534"/>
          </a:xfrm>
          <a:prstGeom prst="rect">
            <a:avLst/>
          </a:prstGeom>
          <a:noFill/>
        </p:spPr>
        <p:txBody>
          <a:bodyPr wrap="none">
            <a:spAutoFit/>
          </a:bodyPr>
          <a:lstStyle/>
          <a:p>
            <a:pPr marL="342900" indent="-107950" eaLnBrk="1" hangingPunct="1">
              <a:lnSpc>
                <a:spcPct val="150000"/>
              </a:lnSpc>
              <a:buFont typeface="Arial" panose="020B0604020202020204" pitchFamily="34" charset="0"/>
              <a:buChar char="•"/>
              <a:defRPr/>
            </a:pPr>
            <a:r>
              <a:rPr lang="zh-CN" altLang="en-US" sz="1100" dirty="0">
                <a:latin typeface="微软雅黑" panose="020B0503020204020204" pitchFamily="34" charset="-122"/>
                <a:ea typeface="微软雅黑" panose="020B0503020204020204" pitchFamily="34" charset="-122"/>
              </a:rPr>
              <a:t>实现智能分诊，让专家资源</a:t>
            </a:r>
            <a:r>
              <a:rPr lang="zh-CN" altLang="en-US" sz="1400" dirty="0">
                <a:solidFill>
                  <a:srgbClr val="C00000"/>
                </a:solidFill>
                <a:latin typeface="微软雅黑" panose="020B0503020204020204" pitchFamily="34" charset="-122"/>
                <a:ea typeface="微软雅黑" panose="020B0503020204020204" pitchFamily="34" charset="-122"/>
              </a:rPr>
              <a:t>集中于复杂病例</a:t>
            </a:r>
            <a:endParaRPr lang="en-US" altLang="zh-CN" sz="1400" dirty="0">
              <a:solidFill>
                <a:srgbClr val="C00000"/>
              </a:solidFill>
              <a:latin typeface="微软雅黑" panose="020B0503020204020204" pitchFamily="34" charset="-122"/>
              <a:ea typeface="微软雅黑" panose="020B0503020204020204" pitchFamily="34" charset="-122"/>
            </a:endParaRPr>
          </a:p>
          <a:p>
            <a:pPr marL="342900" indent="-107950" eaLnBrk="1" hangingPunct="1">
              <a:lnSpc>
                <a:spcPct val="150000"/>
              </a:lnSpc>
              <a:buFont typeface="Arial" panose="020B0604020202020204" pitchFamily="34" charset="0"/>
              <a:buChar char="•"/>
              <a:defRPr/>
            </a:pPr>
            <a:r>
              <a:rPr lang="zh-CN" altLang="en-US" sz="1100" dirty="0">
                <a:latin typeface="微软雅黑" panose="020B0503020204020204" pitchFamily="34" charset="-122"/>
                <a:ea typeface="微软雅黑" panose="020B0503020204020204" pitchFamily="34" charset="-122"/>
              </a:rPr>
              <a:t>提升精神健康服务的可及性</a:t>
            </a:r>
            <a:endParaRPr lang="en-US" altLang="zh-CN" sz="1100" dirty="0">
              <a:latin typeface="微软雅黑" panose="020B0503020204020204" pitchFamily="34" charset="-122"/>
              <a:ea typeface="微软雅黑" panose="020B0503020204020204" pitchFamily="34" charset="-122"/>
            </a:endParaRPr>
          </a:p>
        </p:txBody>
      </p:sp>
      <p:sp>
        <p:nvSpPr>
          <p:cNvPr id="47" name="文本框 46"/>
          <p:cNvSpPr txBox="1"/>
          <p:nvPr>
            <p:custDataLst>
              <p:tags r:id="rId8"/>
            </p:custDataLst>
          </p:nvPr>
        </p:nvSpPr>
        <p:spPr>
          <a:xfrm>
            <a:off x="3282950" y="1060450"/>
            <a:ext cx="3031599" cy="962699"/>
          </a:xfrm>
          <a:prstGeom prst="rect">
            <a:avLst/>
          </a:prstGeom>
          <a:noFill/>
        </p:spPr>
        <p:txBody>
          <a:bodyPr wrap="none">
            <a:spAutoFit/>
          </a:bodyPr>
          <a:lstStyle/>
          <a:p>
            <a:pPr marL="342900" indent="-107950" eaLnBrk="1" hangingPunct="1">
              <a:lnSpc>
                <a:spcPct val="150000"/>
              </a:lnSpc>
              <a:buFont typeface="Arial" panose="020B0604020202020204" pitchFamily="34" charset="0"/>
              <a:buChar char="•"/>
              <a:defRPr/>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作为医生的</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“智能助手”辅助诊断</a:t>
            </a:r>
            <a:endParaRPr lang="en-US" altLang="zh-CN" sz="1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107950" eaLnBrk="1" hangingPunct="1">
              <a:lnSpc>
                <a:spcPct val="150000"/>
              </a:lnSpc>
              <a:buFont typeface="Arial" panose="020B0604020202020204" pitchFamily="34" charset="0"/>
              <a:buChar char="•"/>
              <a:defRPr/>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提供标准化</a:t>
            </a:r>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预筛查</a:t>
            </a:r>
            <a:endParaRPr lang="en-US" altLang="zh-CN"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107950" eaLnBrk="1" hangingPunct="1">
              <a:lnSpc>
                <a:spcPct val="150000"/>
              </a:lnSpc>
              <a:buFont typeface="Arial" panose="020B0604020202020204" pitchFamily="34" charset="0"/>
              <a:buChar char="•"/>
              <a:defRPr/>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减少主观性和漏诊</a:t>
            </a:r>
            <a:endParaRPr lang="en-US" altLang="zh-CN" sz="11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8" name="文本框 47"/>
          <p:cNvSpPr txBox="1"/>
          <p:nvPr>
            <p:custDataLst>
              <p:tags r:id="rId9"/>
            </p:custDataLst>
          </p:nvPr>
        </p:nvSpPr>
        <p:spPr>
          <a:xfrm>
            <a:off x="3738315" y="2484103"/>
            <a:ext cx="2454518" cy="962699"/>
          </a:xfrm>
          <a:prstGeom prst="rect">
            <a:avLst/>
          </a:prstGeom>
          <a:noFill/>
        </p:spPr>
        <p:txBody>
          <a:bodyPr wrap="none">
            <a:spAutoFit/>
          </a:bodyPr>
          <a:lstStyle/>
          <a:p>
            <a:pPr marL="342900" indent="-107950" eaLnBrk="1" hangingPunct="1">
              <a:lnSpc>
                <a:spcPct val="150000"/>
              </a:lnSpc>
              <a:buFont typeface="Arial" panose="020B0604020202020204" pitchFamily="34" charset="0"/>
              <a:buChar char="•"/>
              <a:defRPr/>
            </a:pPr>
            <a:r>
              <a:rPr lang="zh-CN" altLang="en-US" sz="1100" dirty="0">
                <a:latin typeface="微软雅黑" panose="020B0503020204020204" pitchFamily="34" charset="-122"/>
                <a:ea typeface="微软雅黑" panose="020B0503020204020204" pitchFamily="34" charset="-122"/>
              </a:rPr>
              <a:t>提供</a:t>
            </a:r>
            <a:r>
              <a:rPr lang="zh-CN" altLang="en-US" sz="1400" dirty="0">
                <a:solidFill>
                  <a:srgbClr val="C00000"/>
                </a:solidFill>
                <a:latin typeface="微软雅黑" panose="020B0503020204020204" pitchFamily="34" charset="-122"/>
                <a:ea typeface="微软雅黑" panose="020B0503020204020204" pitchFamily="34" charset="-122"/>
              </a:rPr>
              <a:t>大规模心理健康筛查</a:t>
            </a:r>
            <a:endParaRPr lang="en-US" altLang="zh-CN" sz="1100" dirty="0">
              <a:solidFill>
                <a:srgbClr val="C00000"/>
              </a:solidFill>
              <a:latin typeface="微软雅黑" panose="020B0503020204020204" pitchFamily="34" charset="-122"/>
              <a:ea typeface="微软雅黑" panose="020B0503020204020204" pitchFamily="34" charset="-122"/>
            </a:endParaRPr>
          </a:p>
          <a:p>
            <a:pPr marL="342900" indent="-107950" eaLnBrk="1" hangingPunct="1">
              <a:lnSpc>
                <a:spcPct val="150000"/>
              </a:lnSpc>
              <a:buFont typeface="Arial" panose="020B0604020202020204" pitchFamily="34" charset="0"/>
              <a:buChar char="•"/>
              <a:defRPr/>
            </a:pPr>
            <a:r>
              <a:rPr lang="zh-CN" altLang="en-US" sz="1100" dirty="0">
                <a:latin typeface="微软雅黑" panose="020B0503020204020204" pitchFamily="34" charset="-122"/>
                <a:ea typeface="微软雅黑" panose="020B0503020204020204" pitchFamily="34" charset="-122"/>
              </a:rPr>
              <a:t>偏远地区提供</a:t>
            </a:r>
            <a:r>
              <a:rPr lang="zh-CN" altLang="en-US" sz="1400" dirty="0">
                <a:solidFill>
                  <a:srgbClr val="C00000"/>
                </a:solidFill>
                <a:latin typeface="微软雅黑" panose="020B0503020204020204" pitchFamily="34" charset="-122"/>
                <a:ea typeface="微软雅黑" panose="020B0503020204020204" pitchFamily="34" charset="-122"/>
              </a:rPr>
              <a:t>初步诊断支持</a:t>
            </a:r>
            <a:endParaRPr lang="en-US" altLang="zh-CN" sz="1100" dirty="0">
              <a:solidFill>
                <a:srgbClr val="C00000"/>
              </a:solidFill>
              <a:latin typeface="微软雅黑" panose="020B0503020204020204" pitchFamily="34" charset="-122"/>
              <a:ea typeface="微软雅黑" panose="020B0503020204020204" pitchFamily="34" charset="-122"/>
            </a:endParaRPr>
          </a:p>
          <a:p>
            <a:pPr marL="342900" indent="-107950" eaLnBrk="1" hangingPunct="1">
              <a:lnSpc>
                <a:spcPct val="150000"/>
              </a:lnSpc>
              <a:buFont typeface="Arial" panose="020B0604020202020204" pitchFamily="34" charset="0"/>
              <a:buChar char="•"/>
              <a:defRPr/>
            </a:pPr>
            <a:r>
              <a:rPr lang="zh-CN" altLang="en-US" sz="1100" dirty="0">
                <a:latin typeface="微软雅黑" panose="020B0503020204020204" pitchFamily="34" charset="-122"/>
                <a:ea typeface="微软雅黑" panose="020B0503020204020204" pitchFamily="34" charset="-122"/>
              </a:rPr>
              <a:t>缓解地域资源不均</a:t>
            </a:r>
            <a:endParaRPr lang="en-US" altLang="zh-CN" sz="1100" dirty="0">
              <a:latin typeface="微软雅黑" panose="020B0503020204020204" pitchFamily="34" charset="-122"/>
              <a:ea typeface="微软雅黑" panose="020B0503020204020204" pitchFamily="34" charset="-122"/>
            </a:endParaRPr>
          </a:p>
        </p:txBody>
      </p:sp>
      <p:grpSp>
        <p:nvGrpSpPr>
          <p:cNvPr id="57" name="组合 56"/>
          <p:cNvGrpSpPr/>
          <p:nvPr/>
        </p:nvGrpSpPr>
        <p:grpSpPr>
          <a:xfrm>
            <a:off x="2479675" y="808355"/>
            <a:ext cx="866140" cy="864870"/>
            <a:chOff x="3905" y="1273"/>
            <a:chExt cx="1364" cy="1362"/>
          </a:xfrm>
        </p:grpSpPr>
        <p:grpSp>
          <p:nvGrpSpPr>
            <p:cNvPr id="23" name="淘宝网Chenying0907出品 72"/>
            <p:cNvGrpSpPr/>
            <p:nvPr/>
          </p:nvGrpSpPr>
          <p:grpSpPr bwMode="auto">
            <a:xfrm>
              <a:off x="3905" y="1273"/>
              <a:ext cx="1365" cy="1362"/>
              <a:chOff x="304800" y="673100"/>
              <a:chExt cx="4000500" cy="4000500"/>
            </a:xfrm>
            <a:effectLst>
              <a:outerShdw blurRad="444500" dist="254000" dir="8100000" algn="tr" rotWithShape="0">
                <a:prstClr val="black">
                  <a:alpha val="50000"/>
                </a:prstClr>
              </a:outerShdw>
            </a:effectLst>
          </p:grpSpPr>
          <p:sp>
            <p:nvSpPr>
              <p:cNvPr id="25" name="同心圆 78"/>
              <p:cNvSpPr/>
              <p:nvPr>
                <p:custDataLst>
                  <p:tags r:id="rId17"/>
                </p:custDataLst>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tx1"/>
                  </a:solidFill>
                </a:endParaRPr>
              </a:p>
            </p:txBody>
          </p:sp>
          <p:sp>
            <p:nvSpPr>
              <p:cNvPr id="26" name="淘宝网Chenying0907出品 79"/>
              <p:cNvSpPr/>
              <p:nvPr>
                <p:custDataLst>
                  <p:tags r:id="rId18"/>
                </p:custDataLst>
              </p:nvPr>
            </p:nvSpPr>
            <p:spPr>
              <a:xfrm>
                <a:off x="392111" y="760411"/>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grpSp>
        <p:pic>
          <p:nvPicPr>
            <p:cNvPr id="67" name="图形 66" descr="男医生 纯色填充"/>
            <p:cNvPicPr>
              <a:picLocks noChangeAspect="1"/>
            </p:cNvPicPr>
            <p:nvPr>
              <p:custDataLst>
                <p:tags r:id="rId16"/>
              </p:custDataLst>
            </p:nvPr>
          </p:nvPicPr>
          <p:blipFill>
            <a:blip r:embed="rId30">
              <a:extLst>
                <a:ext uri="{96DAC541-7B7A-43D3-8B79-37D633B846F1}">
                  <asvg:svgBlip xmlns:asvg="http://schemas.microsoft.com/office/drawing/2016/SVG/main" r:embed="rId31"/>
                </a:ext>
              </a:extLst>
            </a:blip>
            <a:stretch>
              <a:fillRect/>
            </a:stretch>
          </p:blipFill>
          <p:spPr>
            <a:xfrm>
              <a:off x="4012" y="1354"/>
              <a:ext cx="1189" cy="1189"/>
            </a:xfrm>
            <a:prstGeom prst="rect">
              <a:avLst/>
            </a:prstGeom>
          </p:spPr>
        </p:pic>
      </p:grpSp>
      <p:grpSp>
        <p:nvGrpSpPr>
          <p:cNvPr id="56" name="组合 55"/>
          <p:cNvGrpSpPr/>
          <p:nvPr/>
        </p:nvGrpSpPr>
        <p:grpSpPr>
          <a:xfrm>
            <a:off x="2560955" y="3691255"/>
            <a:ext cx="955040" cy="955040"/>
            <a:chOff x="4033" y="5813"/>
            <a:chExt cx="1504" cy="1504"/>
          </a:xfrm>
        </p:grpSpPr>
        <p:grpSp>
          <p:nvGrpSpPr>
            <p:cNvPr id="33" name="淘宝网Chenying0907出品 86"/>
            <p:cNvGrpSpPr/>
            <p:nvPr/>
          </p:nvGrpSpPr>
          <p:grpSpPr bwMode="auto">
            <a:xfrm>
              <a:off x="4033" y="5813"/>
              <a:ext cx="1505" cy="1505"/>
              <a:chOff x="304800" y="673100"/>
              <a:chExt cx="4000500" cy="4000500"/>
            </a:xfrm>
            <a:effectLst>
              <a:outerShdw blurRad="444500" dist="254000" dir="8100000" algn="tr" rotWithShape="0">
                <a:prstClr val="black">
                  <a:alpha val="50000"/>
                </a:prstClr>
              </a:outerShdw>
            </a:effectLst>
          </p:grpSpPr>
          <p:sp>
            <p:nvSpPr>
              <p:cNvPr id="35" name="同心圆 88"/>
              <p:cNvSpPr/>
              <p:nvPr>
                <p:custDataLst>
                  <p:tags r:id="rId14"/>
                </p:custDataLst>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tx1"/>
                  </a:solidFill>
                </a:endParaRPr>
              </a:p>
            </p:txBody>
          </p:sp>
          <p:sp>
            <p:nvSpPr>
              <p:cNvPr id="36" name="淘宝网Chenying0907出品 89"/>
              <p:cNvSpPr/>
              <p:nvPr>
                <p:custDataLst>
                  <p:tags r:id="rId15"/>
                </p:custDataLst>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pic>
          <p:nvPicPr>
            <p:cNvPr id="69" name="图形 68" descr="女教授 纯色填充"/>
            <p:cNvPicPr>
              <a:picLocks noChangeAspect="1"/>
            </p:cNvPicPr>
            <p:nvPr>
              <p:custDataLst>
                <p:tags r:id="rId13"/>
              </p:custDataLst>
            </p:nvPr>
          </p:nvPicPr>
          <p:blipFill>
            <a:blip r:embed="rId32">
              <a:extLst>
                <a:ext uri="{96DAC541-7B7A-43D3-8B79-37D633B846F1}">
                  <asvg:svgBlip xmlns:asvg="http://schemas.microsoft.com/office/drawing/2016/SVG/main" r:embed="rId33"/>
                </a:ext>
              </a:extLst>
            </a:blip>
            <a:stretch>
              <a:fillRect/>
            </a:stretch>
          </p:blipFill>
          <p:spPr>
            <a:xfrm>
              <a:off x="4199" y="5852"/>
              <a:ext cx="1228" cy="1228"/>
            </a:xfrm>
            <a:prstGeom prst="rect">
              <a:avLst/>
            </a:prstGeom>
          </p:spPr>
        </p:pic>
      </p:grpSp>
      <p:pic>
        <p:nvPicPr>
          <p:cNvPr id="71" name="图片 70" descr="图形用户界面, 文本, 应用程序&#10;&#10;AI 生成的内容可能不正确。"/>
          <p:cNvPicPr>
            <a:picLocks noChangeAspect="1"/>
          </p:cNvPicPr>
          <p:nvPr>
            <p:custDataLst>
              <p:tags r:id="rId10"/>
            </p:custDataLst>
          </p:nvPr>
        </p:nvPicPr>
        <p:blipFill>
          <a:blip r:embed="rId34" cstate="print">
            <a:extLst>
              <a:ext uri="{28A0092B-C50C-407E-A947-70E740481C1C}">
                <a14:useLocalDpi xmlns:a14="http://schemas.microsoft.com/office/drawing/2010/main" val="0"/>
              </a:ext>
            </a:extLst>
          </a:blip>
          <a:srcRect l="2998" t="-1" r="8166" b="795"/>
          <a:stretch>
            <a:fillRect/>
          </a:stretch>
        </p:blipFill>
        <p:spPr>
          <a:xfrm>
            <a:off x="6468233" y="612105"/>
            <a:ext cx="2003651" cy="2386427"/>
          </a:xfrm>
          <a:prstGeom prst="rect">
            <a:avLst/>
          </a:prstGeom>
          <a:effectLst>
            <a:outerShdw blurRad="50800" dist="38100" dir="10800000" algn="r" rotWithShape="0">
              <a:prstClr val="black">
                <a:alpha val="40000"/>
              </a:prstClr>
            </a:outerShdw>
          </a:effectLst>
        </p:spPr>
      </p:pic>
      <p:pic>
        <p:nvPicPr>
          <p:cNvPr id="73" name="图片 72" descr="图形用户界面, 文本, 应用程序&#10;&#10;AI 生成的内容可能不正确。"/>
          <p:cNvPicPr>
            <a:picLocks noChangeAspect="1"/>
          </p:cNvPicPr>
          <p:nvPr>
            <p:custDataLst>
              <p:tags r:id="rId11"/>
            </p:custDataLst>
          </p:nvPr>
        </p:nvPicPr>
        <p:blipFill>
          <a:blip r:embed="rId35" cstate="print">
            <a:extLst>
              <a:ext uri="{28A0092B-C50C-407E-A947-70E740481C1C}">
                <a14:useLocalDpi xmlns:a14="http://schemas.microsoft.com/office/drawing/2010/main" val="0"/>
              </a:ext>
            </a:extLst>
          </a:blip>
          <a:stretch>
            <a:fillRect/>
          </a:stretch>
        </p:blipFill>
        <p:spPr>
          <a:xfrm>
            <a:off x="7419231" y="2212338"/>
            <a:ext cx="2049247" cy="2405548"/>
          </a:xfrm>
          <a:prstGeom prst="rect">
            <a:avLst/>
          </a:prstGeom>
          <a:effectLst>
            <a:outerShdw blurRad="50800" dist="38100" dir="10800000" algn="r" rotWithShape="0">
              <a:prstClr val="black">
                <a:alpha val="40000"/>
              </a:prstClr>
            </a:outerShdw>
          </a:effectLst>
        </p:spPr>
      </p:pic>
      <p:sp>
        <p:nvSpPr>
          <p:cNvPr id="74" name="文本框 73"/>
          <p:cNvSpPr txBox="1"/>
          <p:nvPr>
            <p:custDataLst>
              <p:tags r:id="rId12"/>
            </p:custDataLst>
          </p:nvPr>
        </p:nvSpPr>
        <p:spPr>
          <a:xfrm>
            <a:off x="6468232" y="4725822"/>
            <a:ext cx="3000245" cy="306705"/>
          </a:xfrm>
          <a:prstGeom prst="rect">
            <a:avLst/>
          </a:prstGeom>
          <a:noFill/>
        </p:spPr>
        <p:txBody>
          <a:bodyPr wrap="square" rtlCol="0">
            <a:spAutoFit/>
          </a:bodyPr>
          <a:lstStyle/>
          <a:p>
            <a:pPr algn="ctr"/>
            <a:r>
              <a:rPr lang="en-US" altLang="zh-CN" sz="1400" b="1" dirty="0"/>
              <a:t>EASRL-MH</a:t>
            </a:r>
            <a:r>
              <a:rPr lang="zh-CN" altLang="en-US" sz="1400" b="1" dirty="0"/>
              <a:t>诊断界面</a:t>
            </a:r>
          </a:p>
        </p:txBody>
      </p:sp>
      <p:pic>
        <p:nvPicPr>
          <p:cNvPr id="10242" name="淘宝网Chenying0907出品 2" descr="C:\Users\Administrator\Desktop\微立体创业计划\001.png"/>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23850" y="234950"/>
            <a:ext cx="5937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淘宝网Chenying0907出品 3" descr="C:\Users\Administrator\Desktop\微立体创业计划\002.png"/>
          <p:cNvPicPr>
            <a:picLocks noChangeAspect="1" noChangeArrowheads="1"/>
          </p:cNvPicPr>
          <p:nvPr/>
        </p:nvPicPr>
        <p:blipFill>
          <a:blip r:embed="rId37"/>
          <a:stretch>
            <a:fillRect/>
          </a:stretch>
        </p:blipFill>
        <p:spPr bwMode="auto">
          <a:xfrm>
            <a:off x="442913" y="227013"/>
            <a:ext cx="673100" cy="673100"/>
          </a:xfrm>
          <a:prstGeom prst="rect">
            <a:avLst/>
          </a:prstGeom>
          <a:noFill/>
          <a:effectLst>
            <a:outerShdw blurRad="292100" dist="177800" dir="2460000" sx="99000" sy="99000" algn="l" rotWithShape="0">
              <a:prstClr val="black">
                <a:alpha val="39000"/>
              </a:prstClr>
            </a:outerShdw>
          </a:effectLst>
        </p:spPr>
      </p:pic>
      <p:sp>
        <p:nvSpPr>
          <p:cNvPr id="4" name="淘宝网Chenying0907出品 3"/>
          <p:cNvSpPr>
            <a:spLocks noChangeArrowheads="1"/>
          </p:cNvSpPr>
          <p:nvPr/>
        </p:nvSpPr>
        <p:spPr bwMode="auto">
          <a:xfrm>
            <a:off x="1116583" y="237123"/>
            <a:ext cx="1210570" cy="400101"/>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zh-CN" altLang="en-US" sz="2000" b="1" dirty="0">
                <a:solidFill>
                  <a:schemeClr val="tx2">
                    <a:lumMod val="50000"/>
                  </a:schemeClr>
                </a:solidFill>
                <a:latin typeface="Arial" panose="020B0604020202020204" pitchFamily="34" charset="0"/>
              </a:rPr>
              <a:t>项目应用</a:t>
            </a:r>
          </a:p>
        </p:txBody>
      </p:sp>
      <p:sp>
        <p:nvSpPr>
          <p:cNvPr id="3" name="淘宝网Chenying0907出品 3"/>
          <p:cNvSpPr>
            <a:spLocks noChangeArrowheads="1"/>
          </p:cNvSpPr>
          <p:nvPr/>
        </p:nvSpPr>
        <p:spPr bwMode="auto">
          <a:xfrm>
            <a:off x="1116013" y="554038"/>
            <a:ext cx="1425372" cy="261602"/>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en-US" altLang="zh-CN" sz="1100" dirty="0">
                <a:solidFill>
                  <a:schemeClr val="tx1">
                    <a:lumMod val="75000"/>
                    <a:lumOff val="25000"/>
                  </a:schemeClr>
                </a:solidFill>
                <a:latin typeface="Arial" panose="020B0604020202020204" pitchFamily="34" charset="0"/>
              </a:rPr>
              <a:t>Project Applications</a:t>
            </a:r>
            <a:endParaRPr lang="zh-CN" altLang="en-US" sz="1100" dirty="0">
              <a:solidFill>
                <a:schemeClr val="tx1">
                  <a:lumMod val="75000"/>
                  <a:lumOff val="25000"/>
                </a:schemeClr>
              </a:solidFill>
              <a:latin typeface="Arial" panose="020B0604020202020204" pitchFamily="34" charset="0"/>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淘宝网Chenying0907出品 2" descr="C:\Users\Administrator\Desktop\微立体创业计划\0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421" y="234974"/>
            <a:ext cx="5937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淘宝网Chenying0907出品 3" descr="C:\Users\Administrator\Desktop\微立体创业计划\002.png"/>
          <p:cNvPicPr>
            <a:picLocks noChangeAspect="1" noChangeArrowheads="1"/>
          </p:cNvPicPr>
          <p:nvPr/>
        </p:nvPicPr>
        <p:blipFill>
          <a:blip r:embed="rId3"/>
          <a:stretch>
            <a:fillRect/>
          </a:stretch>
        </p:blipFill>
        <p:spPr bwMode="auto">
          <a:xfrm>
            <a:off x="443483" y="227037"/>
            <a:ext cx="673100" cy="673100"/>
          </a:xfrm>
          <a:prstGeom prst="rect">
            <a:avLst/>
          </a:prstGeom>
          <a:noFill/>
          <a:effectLst>
            <a:outerShdw blurRad="292100" dist="177800" dir="2460000" sx="99000" sy="99000" algn="l" rotWithShape="0">
              <a:prstClr val="black">
                <a:alpha val="39000"/>
              </a:prstClr>
            </a:outerShdw>
          </a:effectLst>
        </p:spPr>
      </p:pic>
      <p:sp>
        <p:nvSpPr>
          <p:cNvPr id="4" name="淘宝网Chenying0907出品 3"/>
          <p:cNvSpPr>
            <a:spLocks noChangeArrowheads="1"/>
          </p:cNvSpPr>
          <p:nvPr/>
        </p:nvSpPr>
        <p:spPr bwMode="auto">
          <a:xfrm>
            <a:off x="1116583" y="237123"/>
            <a:ext cx="1210570" cy="400101"/>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zh-CN" altLang="en-US" sz="2000" b="1" dirty="0">
                <a:solidFill>
                  <a:schemeClr val="tx2">
                    <a:lumMod val="50000"/>
                  </a:schemeClr>
                </a:solidFill>
                <a:latin typeface="Arial" panose="020B0604020202020204" pitchFamily="34" charset="0"/>
              </a:rPr>
              <a:t>未来工作</a:t>
            </a:r>
          </a:p>
        </p:txBody>
      </p:sp>
      <p:sp>
        <p:nvSpPr>
          <p:cNvPr id="5" name="淘宝网Chenying0907出品 3"/>
          <p:cNvSpPr>
            <a:spLocks noChangeArrowheads="1"/>
          </p:cNvSpPr>
          <p:nvPr/>
        </p:nvSpPr>
        <p:spPr bwMode="auto">
          <a:xfrm>
            <a:off x="1116013" y="554038"/>
            <a:ext cx="958899" cy="261602"/>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en-US" altLang="zh-CN" sz="1100" dirty="0">
                <a:solidFill>
                  <a:schemeClr val="tx1">
                    <a:lumMod val="75000"/>
                    <a:lumOff val="25000"/>
                  </a:schemeClr>
                </a:solidFill>
                <a:latin typeface="Arial" panose="020B0604020202020204" pitchFamily="34" charset="0"/>
              </a:rPr>
              <a:t>Future Work</a:t>
            </a:r>
            <a:endParaRPr lang="zh-CN" altLang="en-US" sz="1100" dirty="0">
              <a:solidFill>
                <a:schemeClr val="tx1">
                  <a:lumMod val="75000"/>
                  <a:lumOff val="25000"/>
                </a:schemeClr>
              </a:solidFill>
              <a:latin typeface="Arial" panose="020B0604020202020204" pitchFamily="34" charset="0"/>
            </a:endParaRPr>
          </a:p>
        </p:txBody>
      </p:sp>
      <p:pic>
        <p:nvPicPr>
          <p:cNvPr id="6" name="图片 5" descr="夜晚的月亮&#10;&#10;AI 生成的内容可能不正确。"/>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3668" y="0"/>
            <a:ext cx="2638182" cy="744786"/>
          </a:xfrm>
          <a:prstGeom prst="rect">
            <a:avLst/>
          </a:prstGeom>
        </p:spPr>
      </p:pic>
      <p:grpSp>
        <p:nvGrpSpPr>
          <p:cNvPr id="84" name="组合 83"/>
          <p:cNvGrpSpPr/>
          <p:nvPr/>
        </p:nvGrpSpPr>
        <p:grpSpPr>
          <a:xfrm>
            <a:off x="233504" y="1764233"/>
            <a:ext cx="2631886" cy="892705"/>
            <a:chOff x="233503" y="1879640"/>
            <a:chExt cx="2829667" cy="892705"/>
          </a:xfrm>
        </p:grpSpPr>
        <p:sp>
          <p:nvSpPr>
            <p:cNvPr id="14" name="矩形: 圆角 13"/>
            <p:cNvSpPr/>
            <p:nvPr/>
          </p:nvSpPr>
          <p:spPr>
            <a:xfrm>
              <a:off x="250016" y="1879640"/>
              <a:ext cx="2785722" cy="892705"/>
            </a:xfrm>
            <a:prstGeom prst="roundRect">
              <a:avLst/>
            </a:prstGeom>
            <a:solidFill>
              <a:schemeClr val="accent1">
                <a:lumMod val="40000"/>
                <a:lumOff val="60000"/>
              </a:schemeClr>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15" name="文本框 14"/>
            <p:cNvSpPr txBox="1"/>
            <p:nvPr/>
          </p:nvSpPr>
          <p:spPr>
            <a:xfrm>
              <a:off x="233503" y="1946175"/>
              <a:ext cx="1913886" cy="198507"/>
            </a:xfrm>
            <a:prstGeom prst="rect">
              <a:avLst/>
            </a:prstGeom>
            <a:noFill/>
          </p:spPr>
          <p:txBody>
            <a:bodyPr wrap="square" rtlCol="0">
              <a:spAutoFit/>
            </a:bodyPr>
            <a:lstStyle/>
            <a:p>
              <a:r>
                <a:rPr lang="zh-CN" altLang="en-US" sz="1600" b="1" dirty="0">
                  <a:solidFill>
                    <a:schemeClr val="accent1">
                      <a:lumMod val="75000"/>
                    </a:schemeClr>
                  </a:solidFill>
                  <a:latin typeface="思源宋体 CN" panose="02020400000000000000" pitchFamily="18" charset="-122"/>
                  <a:ea typeface="思源宋体 CN" panose="02020400000000000000" pitchFamily="18" charset="-122"/>
                </a:rPr>
                <a:t>多模态融合</a:t>
              </a:r>
            </a:p>
          </p:txBody>
        </p:sp>
        <p:sp>
          <p:nvSpPr>
            <p:cNvPr id="16" name="文本框 15"/>
            <p:cNvSpPr txBox="1"/>
            <p:nvPr/>
          </p:nvSpPr>
          <p:spPr>
            <a:xfrm>
              <a:off x="233503" y="2196424"/>
              <a:ext cx="2829667" cy="270692"/>
            </a:xfrm>
            <a:prstGeom prst="rect">
              <a:avLst/>
            </a:prstGeom>
            <a:noFill/>
          </p:spPr>
          <p:txBody>
            <a:bodyPr wrap="square" rtlCol="0">
              <a:spAutoFit/>
            </a:bodyPr>
            <a:lstStyle/>
            <a:p>
              <a:r>
                <a:rPr lang="zh-CN" altLang="en-US" sz="1200" dirty="0">
                  <a:latin typeface="思源宋体 CN" panose="02020400000000000000" pitchFamily="18" charset="-122"/>
                  <a:ea typeface="思源宋体 CN" panose="02020400000000000000" pitchFamily="18" charset="-122"/>
                </a:rPr>
                <a:t>整合语音、表情、文本等多维度信息，进行更全面的诊断。</a:t>
              </a:r>
            </a:p>
          </p:txBody>
        </p:sp>
      </p:grpSp>
      <p:grpSp>
        <p:nvGrpSpPr>
          <p:cNvPr id="82" name="组合 81"/>
          <p:cNvGrpSpPr/>
          <p:nvPr/>
        </p:nvGrpSpPr>
        <p:grpSpPr>
          <a:xfrm>
            <a:off x="233502" y="3319798"/>
            <a:ext cx="2606371" cy="892707"/>
            <a:chOff x="233502" y="3132385"/>
            <a:chExt cx="2802235" cy="892707"/>
          </a:xfrm>
        </p:grpSpPr>
        <p:sp>
          <p:nvSpPr>
            <p:cNvPr id="18" name="矩形: 圆角 17"/>
            <p:cNvSpPr/>
            <p:nvPr/>
          </p:nvSpPr>
          <p:spPr>
            <a:xfrm>
              <a:off x="233502" y="3132385"/>
              <a:ext cx="2802235" cy="892707"/>
            </a:xfrm>
            <a:prstGeom prst="roundRect">
              <a:avLst/>
            </a:prstGeom>
            <a:solidFill>
              <a:schemeClr val="accent1">
                <a:lumMod val="40000"/>
                <a:lumOff val="60000"/>
              </a:schemeClr>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19" name="文本框 18"/>
            <p:cNvSpPr txBox="1"/>
            <p:nvPr/>
          </p:nvSpPr>
          <p:spPr>
            <a:xfrm>
              <a:off x="326220" y="3169352"/>
              <a:ext cx="1771032" cy="179737"/>
            </a:xfrm>
            <a:prstGeom prst="rect">
              <a:avLst/>
            </a:prstGeom>
            <a:noFill/>
          </p:spPr>
          <p:txBody>
            <a:bodyPr wrap="square" rtlCol="0">
              <a:spAutoFit/>
            </a:bodyPr>
            <a:lstStyle/>
            <a:p>
              <a:r>
                <a:rPr lang="zh-CN" altLang="en-US" sz="1600" b="1" dirty="0">
                  <a:solidFill>
                    <a:schemeClr val="accent1">
                      <a:lumMod val="75000"/>
                    </a:schemeClr>
                  </a:solidFill>
                  <a:latin typeface="思源宋体 CN" panose="02020400000000000000" pitchFamily="18" charset="-122"/>
                  <a:ea typeface="思源宋体 CN" panose="02020400000000000000" pitchFamily="18" charset="-122"/>
                </a:rPr>
                <a:t>终身学习</a:t>
              </a:r>
            </a:p>
          </p:txBody>
        </p:sp>
        <p:sp>
          <p:nvSpPr>
            <p:cNvPr id="20" name="文本框 19"/>
            <p:cNvSpPr txBox="1"/>
            <p:nvPr/>
          </p:nvSpPr>
          <p:spPr>
            <a:xfrm>
              <a:off x="326220" y="3403563"/>
              <a:ext cx="2618457" cy="245097"/>
            </a:xfrm>
            <a:prstGeom prst="rect">
              <a:avLst/>
            </a:prstGeom>
            <a:noFill/>
          </p:spPr>
          <p:txBody>
            <a:bodyPr wrap="square" rtlCol="0">
              <a:spAutoFit/>
            </a:bodyPr>
            <a:lstStyle/>
            <a:p>
              <a:r>
                <a:rPr lang="zh-CN" altLang="en-US" sz="1200" dirty="0">
                  <a:latin typeface="思源宋体 CN" panose="02020400000000000000" pitchFamily="18" charset="-122"/>
                  <a:ea typeface="思源宋体 CN" panose="02020400000000000000" pitchFamily="18" charset="-122"/>
                </a:rPr>
                <a:t>让模型能从新数据中持续学习，并适应诊断标准更新</a:t>
              </a:r>
              <a:r>
                <a:rPr lang="en-US" altLang="zh-CN" sz="1200" dirty="0">
                  <a:latin typeface="思源宋体 CN" panose="02020400000000000000" pitchFamily="18" charset="-122"/>
                  <a:ea typeface="思源宋体 CN" panose="02020400000000000000" pitchFamily="18" charset="-122"/>
                </a:rPr>
                <a:t>(</a:t>
              </a:r>
              <a:r>
                <a:rPr lang="zh-CN" altLang="en-US" sz="1200" dirty="0">
                  <a:latin typeface="思源宋体 CN" panose="02020400000000000000" pitchFamily="18" charset="-122"/>
                  <a:ea typeface="思源宋体 CN" panose="02020400000000000000" pitchFamily="18" charset="-122"/>
                </a:rPr>
                <a:t>如</a:t>
              </a:r>
              <a:r>
                <a:rPr lang="en-US" altLang="zh-CN" sz="1200" dirty="0">
                  <a:latin typeface="思源宋体 CN" panose="02020400000000000000" pitchFamily="18" charset="-122"/>
                  <a:ea typeface="思源宋体 CN" panose="02020400000000000000" pitchFamily="18" charset="-122"/>
                </a:rPr>
                <a:t>DSM-5)</a:t>
              </a:r>
              <a:r>
                <a:rPr lang="zh-CN" altLang="en-US" sz="1200" dirty="0">
                  <a:latin typeface="思源宋体 CN" panose="02020400000000000000" pitchFamily="18" charset="-122"/>
                  <a:ea typeface="思源宋体 CN" panose="02020400000000000000" pitchFamily="18" charset="-122"/>
                </a:rPr>
                <a:t>。</a:t>
              </a:r>
            </a:p>
          </p:txBody>
        </p:sp>
      </p:grpSp>
      <p:grpSp>
        <p:nvGrpSpPr>
          <p:cNvPr id="27" name="组合 26"/>
          <p:cNvGrpSpPr/>
          <p:nvPr/>
        </p:nvGrpSpPr>
        <p:grpSpPr>
          <a:xfrm>
            <a:off x="3265022" y="4210077"/>
            <a:ext cx="3036063" cy="892706"/>
            <a:chOff x="3265022" y="4210077"/>
            <a:chExt cx="3036063" cy="892706"/>
          </a:xfrm>
        </p:grpSpPr>
        <p:sp>
          <p:nvSpPr>
            <p:cNvPr id="22" name="矩形: 圆角 21"/>
            <p:cNvSpPr/>
            <p:nvPr/>
          </p:nvSpPr>
          <p:spPr>
            <a:xfrm>
              <a:off x="3265022" y="4210077"/>
              <a:ext cx="3036063" cy="892706"/>
            </a:xfrm>
            <a:prstGeom prst="roundRect">
              <a:avLst/>
            </a:prstGeom>
            <a:solidFill>
              <a:schemeClr val="accent1">
                <a:lumMod val="40000"/>
                <a:lumOff val="60000"/>
              </a:schemeClr>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3" name="文本框 22"/>
            <p:cNvSpPr txBox="1"/>
            <p:nvPr/>
          </p:nvSpPr>
          <p:spPr>
            <a:xfrm>
              <a:off x="3355309" y="4273245"/>
              <a:ext cx="1519722" cy="179645"/>
            </a:xfrm>
            <a:prstGeom prst="rect">
              <a:avLst/>
            </a:prstGeom>
            <a:noFill/>
          </p:spPr>
          <p:txBody>
            <a:bodyPr wrap="square" rtlCol="0">
              <a:spAutoFit/>
            </a:bodyPr>
            <a:lstStyle/>
            <a:p>
              <a:r>
                <a:rPr lang="zh-CN" altLang="en-US" sz="1600" b="1" dirty="0">
                  <a:solidFill>
                    <a:schemeClr val="accent1">
                      <a:lumMod val="75000"/>
                    </a:schemeClr>
                  </a:solidFill>
                  <a:latin typeface="思源宋体 CN" panose="02020400000000000000" pitchFamily="18" charset="-122"/>
                  <a:ea typeface="思源宋体 CN" panose="02020400000000000000" pitchFamily="18" charset="-122"/>
                </a:rPr>
                <a:t>算法升级</a:t>
              </a:r>
            </a:p>
          </p:txBody>
        </p:sp>
        <p:sp>
          <p:nvSpPr>
            <p:cNvPr id="24" name="文本框 23"/>
            <p:cNvSpPr txBox="1"/>
            <p:nvPr/>
          </p:nvSpPr>
          <p:spPr>
            <a:xfrm>
              <a:off x="3355309" y="4554292"/>
              <a:ext cx="2868470" cy="244971"/>
            </a:xfrm>
            <a:prstGeom prst="rect">
              <a:avLst/>
            </a:prstGeom>
            <a:noFill/>
          </p:spPr>
          <p:txBody>
            <a:bodyPr wrap="square" rtlCol="0">
              <a:spAutoFit/>
            </a:bodyPr>
            <a:lstStyle/>
            <a:p>
              <a:r>
                <a:rPr lang="zh-CN" altLang="en-US" sz="1200" dirty="0">
                  <a:latin typeface="思源宋体 CN" panose="02020400000000000000" pitchFamily="18" charset="-122"/>
                  <a:ea typeface="思源宋体 CN" panose="02020400000000000000" pitchFamily="18" charset="-122"/>
                </a:rPr>
                <a:t>引入</a:t>
              </a:r>
              <a:r>
                <a:rPr lang="en-US" altLang="zh-CN" sz="1200" dirty="0">
                  <a:latin typeface="思源宋体 CN" panose="02020400000000000000" pitchFamily="18" charset="-122"/>
                  <a:ea typeface="思源宋体 CN" panose="02020400000000000000" pitchFamily="18" charset="-122"/>
                </a:rPr>
                <a:t>Transformer</a:t>
              </a:r>
              <a:r>
                <a:rPr lang="zh-CN" altLang="en-US" sz="1200" dirty="0">
                  <a:latin typeface="思源宋体 CN" panose="02020400000000000000" pitchFamily="18" charset="-122"/>
                  <a:ea typeface="思源宋体 CN" panose="02020400000000000000" pitchFamily="18" charset="-122"/>
                </a:rPr>
                <a:t>等模型，融合因果推理。</a:t>
              </a:r>
            </a:p>
          </p:txBody>
        </p:sp>
      </p:grpSp>
      <p:grpSp>
        <p:nvGrpSpPr>
          <p:cNvPr id="89" name="组合 88"/>
          <p:cNvGrpSpPr/>
          <p:nvPr/>
        </p:nvGrpSpPr>
        <p:grpSpPr>
          <a:xfrm>
            <a:off x="6661125" y="3270426"/>
            <a:ext cx="2733494" cy="892707"/>
            <a:chOff x="6658681" y="3132385"/>
            <a:chExt cx="2938911" cy="892707"/>
          </a:xfrm>
        </p:grpSpPr>
        <p:sp>
          <p:nvSpPr>
            <p:cNvPr id="33" name="矩形: 圆角 32"/>
            <p:cNvSpPr/>
            <p:nvPr/>
          </p:nvSpPr>
          <p:spPr>
            <a:xfrm>
              <a:off x="6658681" y="3132385"/>
              <a:ext cx="2938911" cy="892707"/>
            </a:xfrm>
            <a:prstGeom prst="roundRect">
              <a:avLst/>
            </a:prstGeom>
            <a:solidFill>
              <a:schemeClr val="accent1">
                <a:lumMod val="40000"/>
                <a:lumOff val="60000"/>
              </a:schemeClr>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4" name="文本框 33"/>
            <p:cNvSpPr txBox="1"/>
            <p:nvPr/>
          </p:nvSpPr>
          <p:spPr>
            <a:xfrm>
              <a:off x="6787075" y="3169352"/>
              <a:ext cx="1851098" cy="179645"/>
            </a:xfrm>
            <a:prstGeom prst="rect">
              <a:avLst/>
            </a:prstGeom>
            <a:noFill/>
          </p:spPr>
          <p:txBody>
            <a:bodyPr wrap="square" rtlCol="0">
              <a:spAutoFit/>
            </a:bodyPr>
            <a:lstStyle/>
            <a:p>
              <a:r>
                <a:rPr lang="zh-CN" altLang="en-US" sz="1600" b="1" dirty="0">
                  <a:solidFill>
                    <a:schemeClr val="accent1">
                      <a:lumMod val="75000"/>
                    </a:schemeClr>
                  </a:solidFill>
                  <a:latin typeface="思源宋体 CN" panose="02020400000000000000" pitchFamily="18" charset="-122"/>
                  <a:ea typeface="思源宋体 CN" panose="02020400000000000000" pitchFamily="18" charset="-122"/>
                </a:rPr>
                <a:t>病种扩展</a:t>
              </a:r>
              <a:endParaRPr lang="zh-CN" altLang="en-US" sz="1600" dirty="0">
                <a:solidFill>
                  <a:schemeClr val="accent1">
                    <a:lumMod val="75000"/>
                  </a:schemeClr>
                </a:solidFill>
                <a:latin typeface="思源宋体 CN" panose="02020400000000000000" pitchFamily="18" charset="-122"/>
                <a:ea typeface="思源宋体 CN" panose="02020400000000000000" pitchFamily="18" charset="-122"/>
              </a:endParaRPr>
            </a:p>
          </p:txBody>
        </p:sp>
        <p:sp>
          <p:nvSpPr>
            <p:cNvPr id="35" name="文本框 34"/>
            <p:cNvSpPr txBox="1"/>
            <p:nvPr/>
          </p:nvSpPr>
          <p:spPr>
            <a:xfrm>
              <a:off x="6787075" y="3403563"/>
              <a:ext cx="2736835" cy="244972"/>
            </a:xfrm>
            <a:prstGeom prst="rect">
              <a:avLst/>
            </a:prstGeom>
            <a:noFill/>
          </p:spPr>
          <p:txBody>
            <a:bodyPr wrap="square" rtlCol="0">
              <a:spAutoFit/>
            </a:bodyPr>
            <a:lstStyle/>
            <a:p>
              <a:r>
                <a:rPr lang="zh-CN" altLang="en-US" sz="1200" dirty="0">
                  <a:latin typeface="思源宋体 CN" panose="02020400000000000000" pitchFamily="18" charset="-122"/>
                  <a:ea typeface="思源宋体 CN" panose="02020400000000000000" pitchFamily="18" charset="-122"/>
                </a:rPr>
                <a:t>争取覆盖更多病症，完善多标签诊断，模拟临床“共病”情况。</a:t>
              </a:r>
            </a:p>
          </p:txBody>
        </p:sp>
      </p:grpSp>
      <p:grpSp>
        <p:nvGrpSpPr>
          <p:cNvPr id="26" name="组合 25"/>
          <p:cNvGrpSpPr/>
          <p:nvPr/>
        </p:nvGrpSpPr>
        <p:grpSpPr>
          <a:xfrm>
            <a:off x="3270885" y="972235"/>
            <a:ext cx="3024336" cy="892705"/>
            <a:chOff x="3276749" y="972235"/>
            <a:chExt cx="3024336" cy="892705"/>
          </a:xfrm>
        </p:grpSpPr>
        <p:sp>
          <p:nvSpPr>
            <p:cNvPr id="40" name="矩形: 圆角 39"/>
            <p:cNvSpPr/>
            <p:nvPr/>
          </p:nvSpPr>
          <p:spPr>
            <a:xfrm>
              <a:off x="3276749" y="972235"/>
              <a:ext cx="3024336" cy="892705"/>
            </a:xfrm>
            <a:prstGeom prst="roundRect">
              <a:avLst/>
            </a:prstGeom>
            <a:solidFill>
              <a:schemeClr val="accent1">
                <a:lumMod val="40000"/>
                <a:lumOff val="60000"/>
              </a:schemeClr>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1" name="文本框 40"/>
            <p:cNvSpPr txBox="1"/>
            <p:nvPr/>
          </p:nvSpPr>
          <p:spPr>
            <a:xfrm>
              <a:off x="3355309" y="1056611"/>
              <a:ext cx="1981635" cy="198508"/>
            </a:xfrm>
            <a:prstGeom prst="rect">
              <a:avLst/>
            </a:prstGeom>
            <a:noFill/>
          </p:spPr>
          <p:txBody>
            <a:bodyPr wrap="square" rtlCol="0">
              <a:spAutoFit/>
            </a:bodyPr>
            <a:lstStyle/>
            <a:p>
              <a:r>
                <a:rPr lang="zh-CN" altLang="en-US" sz="1600" b="1" dirty="0">
                  <a:solidFill>
                    <a:schemeClr val="accent1">
                      <a:lumMod val="75000"/>
                    </a:schemeClr>
                  </a:solidFill>
                  <a:latin typeface="思源宋体 CN" panose="02020400000000000000" pitchFamily="18" charset="-122"/>
                  <a:ea typeface="思源宋体 CN" panose="02020400000000000000" pitchFamily="18" charset="-122"/>
                </a:rPr>
                <a:t>人群适配</a:t>
              </a:r>
            </a:p>
          </p:txBody>
        </p:sp>
        <p:sp>
          <p:nvSpPr>
            <p:cNvPr id="42" name="文本框 41"/>
            <p:cNvSpPr txBox="1"/>
            <p:nvPr/>
          </p:nvSpPr>
          <p:spPr>
            <a:xfrm>
              <a:off x="3355309" y="1340040"/>
              <a:ext cx="2929833" cy="270692"/>
            </a:xfrm>
            <a:prstGeom prst="rect">
              <a:avLst/>
            </a:prstGeom>
            <a:noFill/>
          </p:spPr>
          <p:txBody>
            <a:bodyPr wrap="square" rtlCol="0">
              <a:spAutoFit/>
            </a:bodyPr>
            <a:lstStyle/>
            <a:p>
              <a:r>
                <a:rPr lang="zh-CN" altLang="en-US" sz="1200" dirty="0">
                  <a:latin typeface="思源宋体 CN" panose="02020400000000000000" pitchFamily="18" charset="-122"/>
                  <a:ea typeface="思源宋体 CN" panose="02020400000000000000" pitchFamily="18" charset="-122"/>
                </a:rPr>
                <a:t>开发针对儿童、青少年、老年人的特定版本。</a:t>
              </a:r>
            </a:p>
          </p:txBody>
        </p:sp>
      </p:grpSp>
      <p:grpSp>
        <p:nvGrpSpPr>
          <p:cNvPr id="92" name="组合 91"/>
          <p:cNvGrpSpPr/>
          <p:nvPr/>
        </p:nvGrpSpPr>
        <p:grpSpPr>
          <a:xfrm>
            <a:off x="6661125" y="1764233"/>
            <a:ext cx="2733494" cy="912408"/>
            <a:chOff x="6658681" y="1859937"/>
            <a:chExt cx="2938911" cy="912408"/>
          </a:xfrm>
        </p:grpSpPr>
        <p:sp>
          <p:nvSpPr>
            <p:cNvPr id="51" name="矩形: 圆角 50"/>
            <p:cNvSpPr/>
            <p:nvPr/>
          </p:nvSpPr>
          <p:spPr>
            <a:xfrm>
              <a:off x="6658681" y="1859937"/>
              <a:ext cx="2938911" cy="912408"/>
            </a:xfrm>
            <a:prstGeom prst="roundRect">
              <a:avLst/>
            </a:prstGeom>
            <a:solidFill>
              <a:schemeClr val="accent1">
                <a:lumMod val="40000"/>
                <a:lumOff val="60000"/>
              </a:schemeClr>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52" name="文本框 51"/>
            <p:cNvSpPr txBox="1"/>
            <p:nvPr/>
          </p:nvSpPr>
          <p:spPr>
            <a:xfrm>
              <a:off x="6750514" y="1946175"/>
              <a:ext cx="1925662" cy="200297"/>
            </a:xfrm>
            <a:prstGeom prst="rect">
              <a:avLst/>
            </a:prstGeom>
            <a:noFill/>
          </p:spPr>
          <p:txBody>
            <a:bodyPr wrap="square" rtlCol="0">
              <a:spAutoFit/>
            </a:bodyPr>
            <a:lstStyle/>
            <a:p>
              <a:r>
                <a:rPr lang="zh-CN" altLang="en-US" sz="1600" b="1" dirty="0">
                  <a:solidFill>
                    <a:schemeClr val="accent1">
                      <a:lumMod val="75000"/>
                    </a:schemeClr>
                  </a:solidFill>
                  <a:latin typeface="思源宋体 CN" panose="02020400000000000000" pitchFamily="18" charset="-122"/>
                  <a:ea typeface="思源宋体 CN" panose="02020400000000000000" pitchFamily="18" charset="-122"/>
                </a:rPr>
                <a:t>联邦学习</a:t>
              </a:r>
            </a:p>
          </p:txBody>
        </p:sp>
        <p:sp>
          <p:nvSpPr>
            <p:cNvPr id="53" name="文本框 52"/>
            <p:cNvSpPr txBox="1"/>
            <p:nvPr/>
          </p:nvSpPr>
          <p:spPr>
            <a:xfrm>
              <a:off x="6750514" y="2196424"/>
              <a:ext cx="2847077" cy="163879"/>
            </a:xfrm>
            <a:prstGeom prst="rect">
              <a:avLst/>
            </a:prstGeom>
            <a:noFill/>
          </p:spPr>
          <p:txBody>
            <a:bodyPr wrap="square" rtlCol="0">
              <a:spAutoFit/>
            </a:bodyPr>
            <a:lstStyle/>
            <a:p>
              <a:r>
                <a:rPr lang="zh-CN" altLang="en-US" sz="1200" dirty="0">
                  <a:latin typeface="思源宋体 CN" panose="02020400000000000000" pitchFamily="18" charset="-122"/>
                  <a:ea typeface="思源宋体 CN" panose="02020400000000000000" pitchFamily="18" charset="-122"/>
                </a:rPr>
                <a:t>应用联邦学习，保护患者隐私。</a:t>
              </a:r>
            </a:p>
          </p:txBody>
        </p:sp>
      </p:grpSp>
      <p:sp>
        <p:nvSpPr>
          <p:cNvPr id="54" name="文本框 53"/>
          <p:cNvSpPr txBox="1"/>
          <p:nvPr/>
        </p:nvSpPr>
        <p:spPr>
          <a:xfrm>
            <a:off x="992051" y="433884"/>
            <a:ext cx="7737748"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我们提出了以下几项潜在改进：</a:t>
            </a:r>
            <a:endParaRPr lang="en-US" altLang="zh-CN" sz="20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3789058" y="2759648"/>
            <a:ext cx="1978336" cy="510778"/>
          </a:xfrm>
          <a:prstGeom prst="roundRect">
            <a:avLst/>
          </a:prstGeom>
          <a:noFill/>
          <a:ln w="19050">
            <a:solidFill>
              <a:schemeClr val="accent1"/>
            </a:solidFill>
          </a:ln>
        </p:spPr>
        <p:txBody>
          <a:bodyPr wrap="square" rtlCol="0">
            <a:spAutoFit/>
          </a:bodyPr>
          <a:lstStyle/>
          <a:p>
            <a:pPr algn="ct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EASRL-MH</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cxnSp>
        <p:nvCxnSpPr>
          <p:cNvPr id="12" name="直接箭头连接符 11"/>
          <p:cNvCxnSpPr>
            <a:endCxn id="18" idx="3"/>
          </p:cNvCxnSpPr>
          <p:nvPr/>
        </p:nvCxnSpPr>
        <p:spPr>
          <a:xfrm flipH="1">
            <a:off x="2839873" y="3239128"/>
            <a:ext cx="978934" cy="5270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8" idx="2"/>
            <a:endCxn id="22" idx="0"/>
          </p:cNvCxnSpPr>
          <p:nvPr/>
        </p:nvCxnSpPr>
        <p:spPr>
          <a:xfrm>
            <a:off x="4778226" y="3270426"/>
            <a:ext cx="4828" cy="9396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33" idx="1"/>
          </p:cNvCxnSpPr>
          <p:nvPr/>
        </p:nvCxnSpPr>
        <p:spPr>
          <a:xfrm>
            <a:off x="5757160" y="3239128"/>
            <a:ext cx="903965" cy="4776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8" idx="0"/>
          </p:cNvCxnSpPr>
          <p:nvPr/>
        </p:nvCxnSpPr>
        <p:spPr>
          <a:xfrm flipV="1">
            <a:off x="4778226" y="1866497"/>
            <a:ext cx="0" cy="8931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16" idx="3"/>
          </p:cNvCxnSpPr>
          <p:nvPr/>
        </p:nvCxnSpPr>
        <p:spPr>
          <a:xfrm flipH="1" flipV="1">
            <a:off x="2865390" y="2216363"/>
            <a:ext cx="934360" cy="5612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endCxn id="51" idx="1"/>
          </p:cNvCxnSpPr>
          <p:nvPr/>
        </p:nvCxnSpPr>
        <p:spPr>
          <a:xfrm flipV="1">
            <a:off x="5767394" y="2220437"/>
            <a:ext cx="893731" cy="5571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445" y="3143158"/>
            <a:ext cx="1655962" cy="2051131"/>
          </a:xfrm>
          <a:prstGeom prst="rect">
            <a:avLst/>
          </a:prstGeom>
          <a:ln>
            <a:noFill/>
          </a:ln>
          <a:effectLst>
            <a:outerShdw blurRad="190500" algn="tl" rotWithShape="0">
              <a:srgbClr val="000000">
                <a:alpha val="70000"/>
              </a:srgbClr>
            </a:outerShdw>
          </a:effectLst>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445" y="900137"/>
            <a:ext cx="1655962" cy="1997295"/>
          </a:xfrm>
          <a:prstGeom prst="rect">
            <a:avLst/>
          </a:prstGeom>
          <a:ln>
            <a:noFill/>
          </a:ln>
          <a:effectLst>
            <a:outerShdw blurRad="190500" algn="tl" rotWithShape="0">
              <a:srgbClr val="000000">
                <a:alpha val="70000"/>
              </a:srgbClr>
            </a:outerShdw>
          </a:effectLst>
        </p:spPr>
      </p:pic>
      <p:sp>
        <p:nvSpPr>
          <p:cNvPr id="14" name="文本框 13"/>
          <p:cNvSpPr txBox="1"/>
          <p:nvPr/>
        </p:nvSpPr>
        <p:spPr>
          <a:xfrm>
            <a:off x="2268636" y="900137"/>
            <a:ext cx="7453213" cy="636072"/>
          </a:xfrm>
          <a:prstGeom prst="rect">
            <a:avLst/>
          </a:prstGeom>
          <a:noFill/>
        </p:spPr>
        <p:txBody>
          <a:bodyPr wrap="square">
            <a:spAutoFit/>
          </a:bodyPr>
          <a:lstStyle/>
          <a:p>
            <a:pPr defTabSz="1708150">
              <a:spcAft>
                <a:spcPts val="425"/>
              </a:spcAft>
              <a:defRPr/>
            </a:pPr>
            <a:r>
              <a:rPr lang="zh-CN" altLang="en-US" b="1" dirty="0">
                <a:solidFill>
                  <a:srgbClr val="002B82"/>
                </a:solidFill>
                <a:ea typeface="思源宋体 CN" panose="02020400000000000000"/>
              </a:rPr>
              <a:t>刘沛卓（项目负责人）                                  </a:t>
            </a:r>
            <a:r>
              <a:rPr lang="en-US" altLang="zh-CN" b="1" dirty="0">
                <a:solidFill>
                  <a:srgbClr val="002B82"/>
                </a:solidFill>
                <a:ea typeface="思源宋体 CN" panose="02020400000000000000"/>
              </a:rPr>
              <a:t>|   </a:t>
            </a:r>
            <a:r>
              <a:rPr lang="zh-CN" altLang="en-US" sz="1400" b="1" dirty="0">
                <a:ea typeface="思源宋体 CN" panose="02020400000000000000"/>
              </a:rPr>
              <a:t>西北工业大学附属中学高</a:t>
            </a:r>
            <a:r>
              <a:rPr lang="en-US" altLang="zh-CN" sz="1400" b="1" dirty="0">
                <a:ea typeface="思源宋体 CN" panose="02020400000000000000"/>
              </a:rPr>
              <a:t>2026</a:t>
            </a:r>
            <a:r>
              <a:rPr lang="zh-CN" altLang="en-US" sz="1400" b="1" dirty="0">
                <a:ea typeface="思源宋体 CN" panose="02020400000000000000"/>
              </a:rPr>
              <a:t>届</a:t>
            </a:r>
            <a:r>
              <a:rPr lang="en-US" altLang="zh-CN" sz="1400" b="1" dirty="0">
                <a:ea typeface="思源宋体 CN" panose="02020400000000000000"/>
              </a:rPr>
              <a:t>B7</a:t>
            </a:r>
            <a:r>
              <a:rPr lang="zh-CN" altLang="en-US" sz="1400" b="1" dirty="0">
                <a:ea typeface="思源宋体 CN" panose="02020400000000000000"/>
              </a:rPr>
              <a:t>班</a:t>
            </a:r>
            <a:endParaRPr lang="en-US" altLang="zh-CN" sz="1400" b="1" dirty="0">
              <a:solidFill>
                <a:schemeClr val="bg1"/>
              </a:solidFill>
              <a:latin typeface="Sabon Next LT" panose="02000500000000000000" pitchFamily="2" charset="0"/>
              <a:ea typeface="思源宋体 CN" panose="02020400000000000000" pitchFamily="18" charset="-122"/>
              <a:cs typeface="Sabon Next LT" panose="02000500000000000000" pitchFamily="2" charset="0"/>
            </a:endParaRPr>
          </a:p>
          <a:p>
            <a:pPr defTabSz="1708150">
              <a:spcAft>
                <a:spcPts val="425"/>
              </a:spcAft>
              <a:defRPr/>
            </a:pPr>
            <a:r>
              <a:rPr lang="zh-CN" altLang="en-US" sz="1400" b="1" dirty="0">
                <a:ea typeface="思源宋体 CN" panose="02020400000000000000"/>
              </a:rPr>
              <a:t>负责项目的代码编写、论文撰写等，并承担本项目的负责人。</a:t>
            </a:r>
            <a:endParaRPr lang="en-US" altLang="zh-CN" sz="1400" b="1" dirty="0">
              <a:ea typeface="思源宋体 CN" panose="02020400000000000000"/>
            </a:endParaRPr>
          </a:p>
        </p:txBody>
      </p:sp>
      <p:sp>
        <p:nvSpPr>
          <p:cNvPr id="18" name="文本框 17"/>
          <p:cNvSpPr txBox="1"/>
          <p:nvPr/>
        </p:nvSpPr>
        <p:spPr>
          <a:xfrm>
            <a:off x="2268636" y="3144385"/>
            <a:ext cx="7453213" cy="636072"/>
          </a:xfrm>
          <a:prstGeom prst="rect">
            <a:avLst/>
          </a:prstGeom>
          <a:noFill/>
        </p:spPr>
        <p:txBody>
          <a:bodyPr wrap="square">
            <a:spAutoFit/>
          </a:bodyPr>
          <a:lstStyle/>
          <a:p>
            <a:pPr defTabSz="1708150">
              <a:spcAft>
                <a:spcPts val="425"/>
              </a:spcAft>
              <a:defRPr/>
            </a:pPr>
            <a:r>
              <a:rPr lang="zh-CN" altLang="en-US" b="1" kern="100" dirty="0">
                <a:solidFill>
                  <a:srgbClr val="002B82"/>
                </a:solidFill>
                <a:latin typeface="思源宋体 CN" panose="02020400000000000000" pitchFamily="18" charset="-122"/>
                <a:ea typeface="思源宋体 CN" panose="02020400000000000000"/>
                <a:cs typeface="Sabon Next LT" panose="02000500000000000000" pitchFamily="2" charset="0"/>
              </a:rPr>
              <a:t>姜凯然 </a:t>
            </a:r>
            <a:r>
              <a:rPr lang="zh-CN" altLang="en-US" b="1" kern="100" dirty="0">
                <a:solidFill>
                  <a:srgbClr val="002B82"/>
                </a:solidFill>
                <a:latin typeface="思源宋体 CN" panose="02020400000000000000"/>
                <a:ea typeface="思源宋体 CN" panose="02020400000000000000"/>
                <a:cs typeface="Sabon Next LT" panose="02000500000000000000" pitchFamily="2" charset="0"/>
              </a:rPr>
              <a:t>                           </a:t>
            </a:r>
            <a:r>
              <a:rPr lang="zh-CN" altLang="en-US" b="1" dirty="0">
                <a:solidFill>
                  <a:srgbClr val="002B82"/>
                </a:solidFill>
                <a:ea typeface="思源宋体 CN" panose="02020400000000000000"/>
              </a:rPr>
              <a:t>                                  </a:t>
            </a:r>
            <a:r>
              <a:rPr lang="en-US" altLang="zh-CN" b="1" dirty="0">
                <a:solidFill>
                  <a:srgbClr val="002B82"/>
                </a:solidFill>
                <a:ea typeface="思源宋体 CN" panose="02020400000000000000"/>
              </a:rPr>
              <a:t>|   </a:t>
            </a:r>
            <a:r>
              <a:rPr lang="zh-CN" altLang="en-US" sz="1400" b="1" dirty="0">
                <a:ea typeface="思源宋体 CN" panose="02020400000000000000"/>
              </a:rPr>
              <a:t>西北工业大学附属中学高</a:t>
            </a:r>
            <a:r>
              <a:rPr lang="en-US" altLang="zh-CN" sz="1400" b="1" dirty="0">
                <a:ea typeface="思源宋体 CN" panose="02020400000000000000"/>
              </a:rPr>
              <a:t>2026</a:t>
            </a:r>
            <a:r>
              <a:rPr lang="zh-CN" altLang="en-US" sz="1400" b="1" dirty="0">
                <a:ea typeface="思源宋体 CN" panose="02020400000000000000"/>
              </a:rPr>
              <a:t>届</a:t>
            </a:r>
            <a:r>
              <a:rPr lang="en-US" altLang="zh-CN" sz="1400" b="1" dirty="0">
                <a:ea typeface="思源宋体 CN" panose="02020400000000000000"/>
              </a:rPr>
              <a:t>B7</a:t>
            </a:r>
            <a:r>
              <a:rPr lang="zh-CN" altLang="en-US" sz="1400" b="1" dirty="0">
                <a:ea typeface="思源宋体 CN" panose="02020400000000000000"/>
              </a:rPr>
              <a:t>班</a:t>
            </a:r>
            <a:endParaRPr lang="en-US" altLang="zh-CN" sz="1400" b="1" dirty="0">
              <a:solidFill>
                <a:schemeClr val="bg1"/>
              </a:solidFill>
              <a:latin typeface="Sabon Next LT" panose="02000500000000000000" pitchFamily="2" charset="0"/>
              <a:ea typeface="思源宋体 CN" panose="02020400000000000000" pitchFamily="18" charset="-122"/>
              <a:cs typeface="Sabon Next LT" panose="02000500000000000000" pitchFamily="2" charset="0"/>
            </a:endParaRPr>
          </a:p>
          <a:p>
            <a:pPr defTabSz="1708150">
              <a:spcAft>
                <a:spcPts val="425"/>
              </a:spcAft>
              <a:defRPr/>
            </a:pPr>
            <a:r>
              <a:rPr lang="zh-CN" altLang="en-US" sz="1400" b="1" kern="100" dirty="0">
                <a:latin typeface="思源宋体 CN" panose="02020400000000000000" pitchFamily="18" charset="-122"/>
                <a:ea typeface="思源宋体 CN" panose="02020400000000000000"/>
                <a:cs typeface="Sabon Next LT" panose="02000500000000000000" pitchFamily="2" charset="0"/>
              </a:rPr>
              <a:t>负责项目实验和测试、实验数据分析和可视化等工作。</a:t>
            </a:r>
          </a:p>
        </p:txBody>
      </p:sp>
      <p:grpSp>
        <p:nvGrpSpPr>
          <p:cNvPr id="9" name="组合 8">
            <a:extLst>
              <a:ext uri="{FF2B5EF4-FFF2-40B4-BE49-F238E27FC236}">
                <a16:creationId xmlns:a16="http://schemas.microsoft.com/office/drawing/2014/main" id="{9112C766-8D14-4B4B-F993-E12DDE085EEB}"/>
              </a:ext>
            </a:extLst>
          </p:cNvPr>
          <p:cNvGrpSpPr/>
          <p:nvPr/>
        </p:nvGrpSpPr>
        <p:grpSpPr>
          <a:xfrm>
            <a:off x="2176723" y="1526793"/>
            <a:ext cx="7580745" cy="1389568"/>
            <a:chOff x="2176723" y="1526793"/>
            <a:chExt cx="7580745" cy="1389568"/>
          </a:xfrm>
        </p:grpSpPr>
        <p:sp>
          <p:nvSpPr>
            <p:cNvPr id="16" name="文本框 15"/>
            <p:cNvSpPr txBox="1"/>
            <p:nvPr/>
          </p:nvSpPr>
          <p:spPr>
            <a:xfrm>
              <a:off x="2176723" y="1696925"/>
              <a:ext cx="4032669" cy="1219436"/>
            </a:xfrm>
            <a:prstGeom prst="rect">
              <a:avLst/>
            </a:prstGeom>
            <a:noFill/>
          </p:spPr>
          <p:txBody>
            <a:bodyPr wrap="square" rtlCol="0">
              <a:spAutoFit/>
            </a:bodyPr>
            <a:lstStyle/>
            <a:p>
              <a:pPr indent="82550" algn="just">
                <a:lnSpc>
                  <a:spcPct val="150000"/>
                </a:lnSpc>
                <a:buNone/>
              </a:pPr>
              <a:r>
                <a:rPr lang="zh-CN" altLang="en-US" sz="1000" kern="100" dirty="0">
                  <a:latin typeface="思源宋体 CN ExtraLight" panose="02020200000000000000" pitchFamily="18" charset="-122"/>
                  <a:ea typeface="思源宋体 CN ExtraLight" panose="02020200000000000000" pitchFamily="18" charset="-122"/>
                </a:rPr>
                <a:t>美国数学竞赛</a:t>
              </a:r>
              <a:r>
                <a:rPr lang="en-US" altLang="zh-CN" sz="1000" kern="100" dirty="0">
                  <a:latin typeface="思源宋体 CN ExtraLight" panose="02020200000000000000" pitchFamily="18" charset="-122"/>
                  <a:ea typeface="思源宋体 CN ExtraLight" panose="02020200000000000000" pitchFamily="18" charset="-122"/>
                </a:rPr>
                <a:t> (AMC12) </a:t>
              </a:r>
              <a:r>
                <a:rPr lang="zh-CN" altLang="zh-CN" sz="1000" kern="100" dirty="0">
                  <a:latin typeface="思源宋体 CN ExtraLight" panose="02020200000000000000" pitchFamily="18" charset="-122"/>
                  <a:ea typeface="思源宋体 CN ExtraLight" panose="02020200000000000000" pitchFamily="18" charset="-122"/>
                </a:rPr>
                <a:t>全球</a:t>
              </a:r>
              <a:r>
                <a:rPr lang="en-US" altLang="zh-CN" sz="1000" kern="100" dirty="0">
                  <a:latin typeface="思源宋体 CN ExtraLight" panose="02020200000000000000" pitchFamily="18" charset="-122"/>
                  <a:ea typeface="思源宋体 CN ExtraLight" panose="02020200000000000000" pitchFamily="18" charset="-122"/>
                </a:rPr>
                <a:t> Top 5%  </a:t>
              </a:r>
            </a:p>
            <a:p>
              <a:pPr indent="82550" algn="just">
                <a:lnSpc>
                  <a:spcPct val="150000"/>
                </a:lnSpc>
                <a:buNone/>
              </a:pPr>
              <a:r>
                <a:rPr lang="zh-CN" altLang="en-US" sz="1000" kern="100" dirty="0">
                  <a:latin typeface="思源宋体 CN ExtraLight" panose="02020200000000000000" pitchFamily="18" charset="-122"/>
                  <a:ea typeface="思源宋体 CN ExtraLight" panose="02020200000000000000" pitchFamily="18" charset="-122"/>
                </a:rPr>
                <a:t>加州大学伯克利分校</a:t>
              </a:r>
              <a:r>
                <a:rPr lang="en-US" altLang="zh-CN" sz="1000" kern="100" dirty="0">
                  <a:latin typeface="思源宋体 CN ExtraLight" panose="02020200000000000000" pitchFamily="18" charset="-122"/>
                  <a:ea typeface="思源宋体 CN ExtraLight" panose="02020200000000000000" pitchFamily="18" charset="-122"/>
                </a:rPr>
                <a:t> (UC Berkeley) </a:t>
              </a:r>
              <a:r>
                <a:rPr lang="zh-CN" altLang="en-US" sz="1000" kern="100" dirty="0">
                  <a:latin typeface="思源宋体 CN ExtraLight" panose="02020200000000000000" pitchFamily="18" charset="-122"/>
                  <a:ea typeface="思源宋体 CN ExtraLight" panose="02020200000000000000" pitchFamily="18" charset="-122"/>
                </a:rPr>
                <a:t>夏校</a:t>
              </a:r>
              <a:r>
                <a:rPr lang="zh-CN" altLang="zh-CN" sz="1000" kern="100" dirty="0">
                  <a:latin typeface="思源宋体 CN ExtraLight" panose="02020200000000000000" pitchFamily="18" charset="-122"/>
                  <a:ea typeface="思源宋体 CN ExtraLight" panose="02020200000000000000" pitchFamily="18" charset="-122"/>
                </a:rPr>
                <a:t>，两门大学课程取得</a:t>
              </a:r>
              <a:r>
                <a:rPr lang="en-US" altLang="zh-CN" sz="1000" kern="100" dirty="0">
                  <a:latin typeface="思源宋体 CN ExtraLight" panose="02020200000000000000" pitchFamily="18" charset="-122"/>
                  <a:ea typeface="思源宋体 CN ExtraLight" panose="02020200000000000000" pitchFamily="18" charset="-122"/>
                </a:rPr>
                <a:t>A+/A</a:t>
              </a:r>
            </a:p>
            <a:p>
              <a:pPr indent="82550" algn="just">
                <a:lnSpc>
                  <a:spcPct val="150000"/>
                </a:lnSpc>
                <a:buNone/>
              </a:pPr>
              <a:r>
                <a:rPr lang="en-US" altLang="zh-CN" sz="1000" kern="100" dirty="0">
                  <a:latin typeface="思源宋体 CN ExtraLight" panose="02020200000000000000" pitchFamily="18" charset="-122"/>
                  <a:ea typeface="思源宋体 CN ExtraLight" panose="02020200000000000000" pitchFamily="18" charset="-122"/>
                </a:rPr>
                <a:t>ACSL </a:t>
              </a:r>
              <a:r>
                <a:rPr lang="zh-CN" altLang="zh-CN" sz="1000" kern="100" dirty="0">
                  <a:latin typeface="思源宋体 CN ExtraLight" panose="02020200000000000000" pitchFamily="18" charset="-122"/>
                  <a:ea typeface="思源宋体 CN ExtraLight" panose="02020200000000000000" pitchFamily="18" charset="-122"/>
                </a:rPr>
                <a:t>个人满分奖，团队金奖</a:t>
              </a:r>
              <a:r>
                <a:rPr lang="en-US" altLang="zh-CN" sz="1000" kern="100" dirty="0">
                  <a:latin typeface="思源宋体 CN ExtraLight" panose="02020200000000000000" pitchFamily="18" charset="-122"/>
                  <a:ea typeface="思源宋体 CN ExtraLight" panose="02020200000000000000" pitchFamily="18" charset="-122"/>
                </a:rPr>
                <a:t> (</a:t>
              </a:r>
              <a:r>
                <a:rPr lang="zh-CN" altLang="zh-CN" sz="1000" kern="100" dirty="0">
                  <a:latin typeface="思源宋体 CN ExtraLight" panose="02020200000000000000" pitchFamily="18" charset="-122"/>
                  <a:ea typeface="思源宋体 CN ExtraLight" panose="02020200000000000000" pitchFamily="18" charset="-122"/>
                </a:rPr>
                <a:t>队长</a:t>
              </a:r>
              <a:r>
                <a:rPr lang="en-US" altLang="zh-CN" sz="1000" kern="100" dirty="0">
                  <a:latin typeface="思源宋体 CN ExtraLight" panose="02020200000000000000" pitchFamily="18" charset="-122"/>
                  <a:ea typeface="思源宋体 CN ExtraLight" panose="02020200000000000000" pitchFamily="18" charset="-122"/>
                </a:rPr>
                <a:t>)</a:t>
              </a:r>
            </a:p>
            <a:p>
              <a:pPr indent="82550" algn="just">
                <a:lnSpc>
                  <a:spcPct val="150000"/>
                </a:lnSpc>
                <a:buNone/>
              </a:pPr>
              <a:r>
                <a:rPr lang="en-US" altLang="zh-CN" sz="1000" kern="100" dirty="0">
                  <a:latin typeface="思源宋体 CN ExtraLight" panose="02020200000000000000" pitchFamily="18" charset="-122"/>
                  <a:ea typeface="思源宋体 CN ExtraLight" panose="02020200000000000000" pitchFamily="18" charset="-122"/>
                </a:rPr>
                <a:t>2025 </a:t>
              </a:r>
              <a:r>
                <a:rPr lang="zh-CN" altLang="zh-CN" sz="1000" kern="100" dirty="0">
                  <a:latin typeface="思源宋体 CN ExtraLight" panose="02020200000000000000" pitchFamily="18" charset="-122"/>
                  <a:ea typeface="思源宋体 CN ExtraLight" panose="02020200000000000000" pitchFamily="18" charset="-122"/>
                </a:rPr>
                <a:t>春季</a:t>
              </a:r>
              <a:r>
                <a:rPr lang="en-US" altLang="zh-CN" sz="1000" kern="100" dirty="0">
                  <a:latin typeface="思源宋体 CN ExtraLight" panose="02020200000000000000" pitchFamily="18" charset="-122"/>
                  <a:ea typeface="思源宋体 CN ExtraLight" panose="02020200000000000000" pitchFamily="18" charset="-122"/>
                </a:rPr>
                <a:t> Pioneer Academics </a:t>
              </a:r>
              <a:r>
                <a:rPr lang="zh-CN" altLang="zh-CN" sz="1000" kern="100" dirty="0">
                  <a:latin typeface="思源宋体 CN ExtraLight" panose="02020200000000000000" pitchFamily="18" charset="-122"/>
                  <a:ea typeface="思源宋体 CN ExtraLight" panose="02020200000000000000" pitchFamily="18" charset="-122"/>
                </a:rPr>
                <a:t>学员</a:t>
              </a:r>
              <a:endParaRPr lang="en-US" altLang="zh-CN" sz="1000" kern="100" dirty="0">
                <a:latin typeface="思源宋体 CN ExtraLight" panose="02020200000000000000" pitchFamily="18" charset="-122"/>
                <a:ea typeface="思源宋体 CN ExtraLight" panose="02020200000000000000" pitchFamily="18" charset="-122"/>
              </a:endParaRPr>
            </a:p>
            <a:p>
              <a:pPr indent="82550" algn="just">
                <a:lnSpc>
                  <a:spcPct val="150000"/>
                </a:lnSpc>
                <a:buNone/>
              </a:pPr>
              <a:r>
                <a:rPr lang="en-US" altLang="zh-CN" sz="1000" kern="100" dirty="0">
                  <a:latin typeface="思源宋体 CN ExtraLight" panose="02020200000000000000" pitchFamily="18" charset="-122"/>
                  <a:ea typeface="思源宋体 CN ExtraLight" panose="02020200000000000000" pitchFamily="18" charset="-122"/>
                </a:rPr>
                <a:t>2025 </a:t>
              </a:r>
              <a:r>
                <a:rPr lang="zh-CN" altLang="en-US" sz="1000" kern="100" dirty="0">
                  <a:latin typeface="思源宋体 CN ExtraLight" panose="02020200000000000000" pitchFamily="18" charset="-122"/>
                  <a:ea typeface="思源宋体 CN ExtraLight" panose="02020200000000000000" pitchFamily="18" charset="-122"/>
                </a:rPr>
                <a:t>斯坦福大学</a:t>
              </a:r>
              <a:r>
                <a:rPr lang="en-US" altLang="zh-CN" sz="1000" kern="100" dirty="0">
                  <a:latin typeface="思源宋体 CN ExtraLight" panose="02020200000000000000" pitchFamily="18" charset="-122"/>
                  <a:ea typeface="思源宋体 CN ExtraLight" panose="02020200000000000000" pitchFamily="18" charset="-122"/>
                </a:rPr>
                <a:t> (Stanford University) </a:t>
              </a:r>
              <a:r>
                <a:rPr lang="zh-CN" altLang="zh-CN" sz="1000" kern="100" dirty="0">
                  <a:latin typeface="思源宋体 CN ExtraLight" panose="02020200000000000000" pitchFamily="18" charset="-122"/>
                  <a:ea typeface="思源宋体 CN ExtraLight" panose="02020200000000000000" pitchFamily="18" charset="-122"/>
                </a:rPr>
                <a:t>夏校</a:t>
              </a:r>
              <a:r>
                <a:rPr lang="zh-CN" altLang="en-US" sz="1000" kern="100" dirty="0">
                  <a:latin typeface="思源宋体 CN ExtraLight" panose="02020200000000000000" pitchFamily="18" charset="-122"/>
                  <a:ea typeface="思源宋体 CN ExtraLight" panose="02020200000000000000" pitchFamily="18" charset="-122"/>
                </a:rPr>
                <a:t>录取</a:t>
              </a:r>
              <a:endParaRPr lang="en-US" altLang="zh-CN" sz="1000" kern="100" dirty="0">
                <a:latin typeface="思源宋体 CN ExtraLight" panose="02020200000000000000" pitchFamily="18" charset="-122"/>
                <a:ea typeface="思源宋体 CN ExtraLight" panose="02020200000000000000" pitchFamily="18" charset="-122"/>
              </a:endParaRPr>
            </a:p>
          </p:txBody>
        </p:sp>
        <p:sp>
          <p:nvSpPr>
            <p:cNvPr id="17" name="文本框 16"/>
            <p:cNvSpPr txBox="1"/>
            <p:nvPr/>
          </p:nvSpPr>
          <p:spPr>
            <a:xfrm>
              <a:off x="6121285" y="1696925"/>
              <a:ext cx="3636183" cy="1219436"/>
            </a:xfrm>
            <a:prstGeom prst="rect">
              <a:avLst/>
            </a:prstGeom>
            <a:noFill/>
          </p:spPr>
          <p:txBody>
            <a:bodyPr wrap="square" rtlCol="0">
              <a:spAutoFit/>
            </a:bodyPr>
            <a:lstStyle/>
            <a:p>
              <a:pPr>
                <a:lnSpc>
                  <a:spcPct val="150000"/>
                </a:lnSpc>
              </a:pPr>
              <a:r>
                <a:rPr lang="zh-CN" altLang="en-US" sz="1000" dirty="0">
                  <a:latin typeface="思源宋体 CN ExtraLight" panose="02020200000000000000" pitchFamily="18" charset="-122"/>
                  <a:ea typeface="思源宋体 CN ExtraLight" panose="02020200000000000000" pitchFamily="18" charset="-122"/>
                </a:rPr>
                <a:t>美国数学邀请赛</a:t>
              </a:r>
              <a:r>
                <a:rPr lang="en-US" altLang="zh-CN" sz="1000" dirty="0">
                  <a:latin typeface="思源宋体 CN ExtraLight" panose="02020200000000000000" pitchFamily="18" charset="-122"/>
                  <a:ea typeface="思源宋体 CN ExtraLight" panose="02020200000000000000" pitchFamily="18" charset="-122"/>
                </a:rPr>
                <a:t> (AIME) 9</a:t>
              </a:r>
              <a:r>
                <a:rPr lang="zh-CN" altLang="en-US" sz="1000" dirty="0">
                  <a:latin typeface="思源宋体 CN ExtraLight" panose="02020200000000000000" pitchFamily="18" charset="-122"/>
                  <a:ea typeface="思源宋体 CN ExtraLight" panose="02020200000000000000" pitchFamily="18" charset="-122"/>
                </a:rPr>
                <a:t>分</a:t>
              </a:r>
              <a:endParaRPr lang="en-US" altLang="zh-CN" sz="1000" dirty="0">
                <a:latin typeface="思源宋体 CN ExtraLight" panose="02020200000000000000" pitchFamily="18" charset="-122"/>
                <a:ea typeface="思源宋体 CN ExtraLight" panose="02020200000000000000" pitchFamily="18" charset="-122"/>
              </a:endParaRPr>
            </a:p>
            <a:p>
              <a:pPr>
                <a:lnSpc>
                  <a:spcPct val="150000"/>
                </a:lnSpc>
              </a:pPr>
              <a:r>
                <a:rPr lang="zh-CN" altLang="en-US" sz="1000" dirty="0">
                  <a:latin typeface="思源宋体 CN ExtraLight" panose="02020200000000000000" pitchFamily="18" charset="-122"/>
                  <a:ea typeface="思源宋体 CN ExtraLight" panose="02020200000000000000" pitchFamily="18" charset="-122"/>
                </a:rPr>
                <a:t>美国计算机奥林匹克大赛</a:t>
              </a:r>
              <a:r>
                <a:rPr lang="en-US" altLang="zh-CN" sz="1000" dirty="0">
                  <a:latin typeface="思源宋体 CN ExtraLight" panose="02020200000000000000" pitchFamily="18" charset="-122"/>
                  <a:ea typeface="思源宋体 CN ExtraLight" panose="02020200000000000000" pitchFamily="18" charset="-122"/>
                </a:rPr>
                <a:t> (USACO) </a:t>
              </a:r>
              <a:r>
                <a:rPr lang="zh-CN" altLang="zh-CN" sz="1000" dirty="0">
                  <a:latin typeface="思源宋体 CN ExtraLight" panose="02020200000000000000" pitchFamily="18" charset="-122"/>
                  <a:ea typeface="思源宋体 CN ExtraLight" panose="02020200000000000000" pitchFamily="18" charset="-122"/>
                </a:rPr>
                <a:t>铂金组</a:t>
              </a:r>
            </a:p>
            <a:p>
              <a:pPr>
                <a:lnSpc>
                  <a:spcPct val="150000"/>
                </a:lnSpc>
              </a:pPr>
              <a:r>
                <a:rPr lang="en-US" altLang="zh-CN" sz="1000" dirty="0">
                  <a:latin typeface="思源宋体 CN ExtraLight" panose="02020200000000000000" pitchFamily="18" charset="-122"/>
                  <a:ea typeface="思源宋体 CN ExtraLight" panose="02020200000000000000" pitchFamily="18" charset="-122"/>
                </a:rPr>
                <a:t>2024 </a:t>
              </a:r>
              <a:r>
                <a:rPr lang="zh-CN" altLang="zh-CN" sz="1000" dirty="0">
                  <a:latin typeface="思源宋体 CN ExtraLight" panose="02020200000000000000" pitchFamily="18" charset="-122"/>
                  <a:ea typeface="思源宋体 CN ExtraLight" panose="02020200000000000000" pitchFamily="18" charset="-122"/>
                </a:rPr>
                <a:t>年英才计划学员，西北工业大学</a:t>
              </a:r>
              <a:r>
                <a:rPr lang="zh-CN" altLang="en-US" sz="1000" dirty="0">
                  <a:latin typeface="思源宋体 CN ExtraLight" panose="02020200000000000000" pitchFamily="18" charset="-122"/>
                  <a:ea typeface="思源宋体 CN ExtraLight" panose="02020200000000000000" pitchFamily="18" charset="-122"/>
                </a:rPr>
                <a:t>於志文、王柱</a:t>
              </a:r>
              <a:r>
                <a:rPr lang="zh-CN" altLang="zh-CN" sz="1000" dirty="0">
                  <a:latin typeface="思源宋体 CN ExtraLight" panose="02020200000000000000" pitchFamily="18" charset="-122"/>
                  <a:ea typeface="思源宋体 CN ExtraLight" panose="02020200000000000000" pitchFamily="18" charset="-122"/>
                </a:rPr>
                <a:t>教授</a:t>
              </a:r>
              <a:r>
                <a:rPr lang="zh-CN" altLang="en-US" sz="1000" dirty="0">
                  <a:latin typeface="思源宋体 CN ExtraLight" panose="02020200000000000000" pitchFamily="18" charset="-122"/>
                  <a:ea typeface="思源宋体 CN ExtraLight" panose="02020200000000000000" pitchFamily="18" charset="-122"/>
                </a:rPr>
                <a:t>指导</a:t>
              </a:r>
              <a:endParaRPr lang="zh-CN" altLang="zh-CN" sz="1000" dirty="0">
                <a:latin typeface="思源宋体 CN ExtraLight" panose="02020200000000000000" pitchFamily="18" charset="-122"/>
                <a:ea typeface="思源宋体 CN ExtraLight" panose="02020200000000000000" pitchFamily="18" charset="-122"/>
              </a:endParaRPr>
            </a:p>
            <a:p>
              <a:pPr>
                <a:lnSpc>
                  <a:spcPct val="150000"/>
                </a:lnSpc>
              </a:pPr>
              <a:r>
                <a:rPr lang="en-US" altLang="zh-CN" sz="1000" dirty="0">
                  <a:latin typeface="思源宋体 CN ExtraLight" panose="02020200000000000000" pitchFamily="18" charset="-122"/>
                  <a:ea typeface="思源宋体 CN ExtraLight" panose="02020200000000000000" pitchFamily="18" charset="-122"/>
                </a:rPr>
                <a:t>2024 </a:t>
              </a:r>
              <a:r>
                <a:rPr lang="zh-CN" altLang="zh-CN" sz="1000" dirty="0">
                  <a:latin typeface="思源宋体 CN ExtraLight" panose="02020200000000000000" pitchFamily="18" charset="-122"/>
                  <a:ea typeface="思源宋体 CN ExtraLight" panose="02020200000000000000" pitchFamily="18" charset="-122"/>
                </a:rPr>
                <a:t>英才计划全国报告陕西省唯一</a:t>
              </a:r>
              <a:r>
                <a:rPr lang="zh-CN" altLang="en-US" sz="1000" dirty="0">
                  <a:latin typeface="思源宋体 CN ExtraLight" panose="02020200000000000000" pitchFamily="18" charset="-122"/>
                  <a:ea typeface="思源宋体 CN ExtraLight" panose="02020200000000000000" pitchFamily="18" charset="-122"/>
                </a:rPr>
                <a:t>入选</a:t>
              </a:r>
              <a:r>
                <a:rPr lang="zh-CN" altLang="zh-CN" sz="1000" dirty="0">
                  <a:latin typeface="思源宋体 CN ExtraLight" panose="02020200000000000000" pitchFamily="18" charset="-122"/>
                  <a:ea typeface="思源宋体 CN ExtraLight" panose="02020200000000000000" pitchFamily="18" charset="-122"/>
                </a:rPr>
                <a:t>学员</a:t>
              </a:r>
            </a:p>
            <a:p>
              <a:pPr>
                <a:lnSpc>
                  <a:spcPct val="150000"/>
                </a:lnSpc>
              </a:pPr>
              <a:r>
                <a:rPr lang="en-US" altLang="zh-CN" sz="1000" dirty="0">
                  <a:latin typeface="思源宋体 CN ExtraLight" panose="02020200000000000000" pitchFamily="18" charset="-122"/>
                  <a:ea typeface="思源宋体 CN ExtraLight" panose="02020200000000000000" pitchFamily="18" charset="-122"/>
                </a:rPr>
                <a:t>2024 </a:t>
              </a:r>
              <a:r>
                <a:rPr lang="zh-CN" altLang="zh-CN" sz="1000" dirty="0">
                  <a:latin typeface="思源宋体 CN ExtraLight" panose="02020200000000000000" pitchFamily="18" charset="-122"/>
                  <a:ea typeface="思源宋体 CN ExtraLight" panose="02020200000000000000" pitchFamily="18" charset="-122"/>
                </a:rPr>
                <a:t>英才计划冬令营</a:t>
              </a:r>
              <a:r>
                <a:rPr lang="zh-CN" altLang="en-US" sz="1000" dirty="0">
                  <a:latin typeface="思源宋体 CN ExtraLight" panose="02020200000000000000" pitchFamily="18" charset="-122"/>
                  <a:ea typeface="思源宋体 CN ExtraLight" panose="02020200000000000000" pitchFamily="18" charset="-122"/>
                </a:rPr>
                <a:t>、</a:t>
              </a:r>
              <a:r>
                <a:rPr lang="zh-CN" altLang="zh-CN" sz="1000" dirty="0">
                  <a:latin typeface="思源宋体 CN ExtraLight" panose="02020200000000000000" pitchFamily="18" charset="-122"/>
                  <a:ea typeface="思源宋体 CN ExtraLight" panose="02020200000000000000" pitchFamily="18" charset="-122"/>
                </a:rPr>
                <a:t>夏令营优秀学员等</a:t>
              </a:r>
              <a:endParaRPr lang="zh-CN" altLang="zh-CN" sz="1000" dirty="0">
                <a:effectLst/>
                <a:latin typeface="思源宋体 CN ExtraLight" panose="02020200000000000000" pitchFamily="18" charset="-122"/>
                <a:ea typeface="思源宋体 CN ExtraLight" panose="02020200000000000000" pitchFamily="18" charset="-122"/>
              </a:endParaRPr>
            </a:p>
          </p:txBody>
        </p:sp>
        <p:sp>
          <p:nvSpPr>
            <p:cNvPr id="21" name="文本框 20"/>
            <p:cNvSpPr txBox="1"/>
            <p:nvPr/>
          </p:nvSpPr>
          <p:spPr>
            <a:xfrm>
              <a:off x="2176723" y="1526793"/>
              <a:ext cx="4032669" cy="246221"/>
            </a:xfrm>
            <a:prstGeom prst="rect">
              <a:avLst/>
            </a:prstGeom>
            <a:noFill/>
          </p:spPr>
          <p:txBody>
            <a:bodyPr wrap="square" rtlCol="0">
              <a:spAutoFit/>
            </a:bodyPr>
            <a:lstStyle/>
            <a:p>
              <a:pPr indent="82550" algn="just">
                <a:buNone/>
              </a:pPr>
              <a:r>
                <a:rPr lang="zh-CN" altLang="en-US" sz="1000" kern="100" dirty="0">
                  <a:latin typeface="思源宋体 CN ExtraLight" panose="02020200000000000000" pitchFamily="18" charset="-122"/>
                  <a:ea typeface="思源宋体 CN ExtraLight" panose="02020200000000000000" pitchFamily="18" charset="-122"/>
                </a:rPr>
                <a:t>学术经历：</a:t>
              </a:r>
              <a:endParaRPr lang="en-US" altLang="zh-CN" sz="1000" kern="100" dirty="0">
                <a:latin typeface="思源宋体 CN ExtraLight" panose="02020200000000000000" pitchFamily="18" charset="-122"/>
                <a:ea typeface="思源宋体 CN ExtraLight" panose="02020200000000000000" pitchFamily="18" charset="-122"/>
              </a:endParaRPr>
            </a:p>
          </p:txBody>
        </p:sp>
      </p:grpSp>
      <p:pic>
        <p:nvPicPr>
          <p:cNvPr id="27" name="图片 26" descr="夜晚的月亮&#10;&#10;AI 生成的内容可能不正确。"/>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3668" y="0"/>
            <a:ext cx="2638182" cy="744786"/>
          </a:xfrm>
          <a:prstGeom prst="rect">
            <a:avLst/>
          </a:prstGeom>
        </p:spPr>
      </p:pic>
      <p:grpSp>
        <p:nvGrpSpPr>
          <p:cNvPr id="8" name="组合 7">
            <a:extLst>
              <a:ext uri="{FF2B5EF4-FFF2-40B4-BE49-F238E27FC236}">
                <a16:creationId xmlns:a16="http://schemas.microsoft.com/office/drawing/2014/main" id="{2CF85D17-9599-F916-2923-86FBEAFB9DA6}"/>
              </a:ext>
            </a:extLst>
          </p:cNvPr>
          <p:cNvGrpSpPr/>
          <p:nvPr/>
        </p:nvGrpSpPr>
        <p:grpSpPr>
          <a:xfrm>
            <a:off x="2176723" y="4007254"/>
            <a:ext cx="7400946" cy="1158736"/>
            <a:chOff x="2176723" y="3982129"/>
            <a:chExt cx="7400946" cy="1158736"/>
          </a:xfrm>
        </p:grpSpPr>
        <p:sp>
          <p:nvSpPr>
            <p:cNvPr id="4" name="文本框 3"/>
            <p:cNvSpPr txBox="1"/>
            <p:nvPr/>
          </p:nvSpPr>
          <p:spPr>
            <a:xfrm>
              <a:off x="2176723" y="4152261"/>
              <a:ext cx="4032669" cy="988604"/>
            </a:xfrm>
            <a:prstGeom prst="rect">
              <a:avLst/>
            </a:prstGeom>
            <a:noFill/>
          </p:spPr>
          <p:txBody>
            <a:bodyPr wrap="square" rtlCol="0">
              <a:spAutoFit/>
            </a:bodyPr>
            <a:lstStyle/>
            <a:p>
              <a:pPr indent="82550" algn="just">
                <a:lnSpc>
                  <a:spcPct val="150000"/>
                </a:lnSpc>
                <a:buNone/>
              </a:pPr>
              <a:r>
                <a:rPr lang="zh-CN" altLang="en-US" sz="1000" kern="100" dirty="0">
                  <a:latin typeface="思源宋体 CN ExtraLight" panose="02020200000000000000" pitchFamily="18" charset="-122"/>
                  <a:ea typeface="思源宋体 CN ExtraLight" panose="02020200000000000000" pitchFamily="18" charset="-122"/>
                </a:rPr>
                <a:t>区级三好学生</a:t>
              </a:r>
              <a:endParaRPr lang="en-US" altLang="zh-CN" sz="1000" kern="100" dirty="0">
                <a:latin typeface="思源宋体 CN ExtraLight" panose="02020200000000000000" pitchFamily="18" charset="-122"/>
                <a:ea typeface="思源宋体 CN ExtraLight" panose="02020200000000000000" pitchFamily="18" charset="-122"/>
              </a:endParaRPr>
            </a:p>
            <a:p>
              <a:pPr indent="82550" algn="just">
                <a:lnSpc>
                  <a:spcPct val="150000"/>
                </a:lnSpc>
                <a:buNone/>
              </a:pPr>
              <a:r>
                <a:rPr lang="zh-CN" altLang="en-US" sz="1000" kern="100" dirty="0">
                  <a:latin typeface="思源宋体 CN ExtraLight" panose="02020200000000000000" pitchFamily="18" charset="-122"/>
                  <a:ea typeface="思源宋体 CN ExtraLight" panose="02020200000000000000" pitchFamily="18" charset="-122"/>
                </a:rPr>
                <a:t>优秀团员</a:t>
              </a:r>
              <a:endParaRPr lang="en-US" altLang="zh-CN" sz="1000" kern="100" dirty="0">
                <a:latin typeface="思源宋体 CN ExtraLight" panose="02020200000000000000" pitchFamily="18" charset="-122"/>
                <a:ea typeface="思源宋体 CN ExtraLight" panose="02020200000000000000" pitchFamily="18" charset="-122"/>
              </a:endParaRPr>
            </a:p>
            <a:p>
              <a:pPr indent="82550" algn="just">
                <a:lnSpc>
                  <a:spcPct val="150000"/>
                </a:lnSpc>
                <a:buNone/>
              </a:pPr>
              <a:r>
                <a:rPr lang="zh-CN" altLang="en-US" sz="1000" kern="100" dirty="0">
                  <a:latin typeface="思源宋体 CN ExtraLight" panose="02020200000000000000" pitchFamily="18" charset="-122"/>
                  <a:ea typeface="思源宋体 CN ExtraLight" panose="02020200000000000000" pitchFamily="18" charset="-122"/>
                </a:rPr>
                <a:t>优秀班干部</a:t>
              </a:r>
              <a:endParaRPr lang="en-US" altLang="zh-CN" sz="1000" kern="100" dirty="0">
                <a:latin typeface="思源宋体 CN ExtraLight" panose="02020200000000000000" pitchFamily="18" charset="-122"/>
                <a:ea typeface="思源宋体 CN ExtraLight" panose="02020200000000000000" pitchFamily="18" charset="-122"/>
              </a:endParaRPr>
            </a:p>
            <a:p>
              <a:pPr indent="82550" algn="just">
                <a:lnSpc>
                  <a:spcPct val="150000"/>
                </a:lnSpc>
                <a:buNone/>
              </a:pPr>
              <a:r>
                <a:rPr lang="zh-CN" altLang="en-US" sz="1000" kern="100" dirty="0">
                  <a:latin typeface="思源宋体 CN ExtraLight" panose="02020200000000000000" pitchFamily="18" charset="-122"/>
                  <a:ea typeface="思源宋体 CN ExtraLight" panose="02020200000000000000" pitchFamily="18" charset="-122"/>
                </a:rPr>
                <a:t>两岸国际书画大赛特等奖</a:t>
              </a:r>
              <a:endParaRPr lang="en-US" altLang="zh-CN" sz="1000" kern="100" dirty="0">
                <a:latin typeface="思源宋体 CN ExtraLight" panose="02020200000000000000" pitchFamily="18" charset="-122"/>
                <a:ea typeface="思源宋体 CN ExtraLight" panose="02020200000000000000" pitchFamily="18" charset="-122"/>
              </a:endParaRPr>
            </a:p>
          </p:txBody>
        </p:sp>
        <p:sp>
          <p:nvSpPr>
            <p:cNvPr id="6" name="文本框 5"/>
            <p:cNvSpPr txBox="1"/>
            <p:nvPr/>
          </p:nvSpPr>
          <p:spPr>
            <a:xfrm>
              <a:off x="6121285" y="4152261"/>
              <a:ext cx="3456384" cy="757772"/>
            </a:xfrm>
            <a:prstGeom prst="rect">
              <a:avLst/>
            </a:prstGeom>
            <a:noFill/>
          </p:spPr>
          <p:txBody>
            <a:bodyPr wrap="square" rtlCol="0">
              <a:spAutoFit/>
            </a:bodyPr>
            <a:lstStyle/>
            <a:p>
              <a:pPr>
                <a:lnSpc>
                  <a:spcPct val="150000"/>
                </a:lnSpc>
              </a:pPr>
              <a:r>
                <a:rPr lang="zh-CN" altLang="en-US" sz="1000" dirty="0">
                  <a:latin typeface="思源宋体 CN ExtraLight" panose="02020200000000000000" pitchFamily="18" charset="-122"/>
                  <a:ea typeface="思源宋体 CN ExtraLight" panose="02020200000000000000" pitchFamily="18" charset="-122"/>
                </a:rPr>
                <a:t>全国中学生教学建模能力大赛一等奖</a:t>
              </a:r>
              <a:endParaRPr lang="en-US" altLang="zh-CN" sz="1000" dirty="0">
                <a:latin typeface="思源宋体 CN ExtraLight" panose="02020200000000000000" pitchFamily="18" charset="-122"/>
                <a:ea typeface="思源宋体 CN ExtraLight" panose="02020200000000000000" pitchFamily="18" charset="-122"/>
              </a:endParaRPr>
            </a:p>
            <a:p>
              <a:pPr>
                <a:lnSpc>
                  <a:spcPct val="150000"/>
                </a:lnSpc>
              </a:pPr>
              <a:r>
                <a:rPr lang="zh-CN" altLang="en-US" sz="1000" dirty="0">
                  <a:latin typeface="思源宋体 CN ExtraLight" panose="02020200000000000000" pitchFamily="18" charset="-122"/>
                  <a:ea typeface="思源宋体 CN ExtraLight" panose="02020200000000000000" pitchFamily="18" charset="-122"/>
                </a:rPr>
                <a:t>全国中学生创新作文大赛初赛一等奖</a:t>
              </a:r>
              <a:endParaRPr lang="en-US" altLang="zh-CN" sz="1000" dirty="0">
                <a:latin typeface="思源宋体 CN ExtraLight" panose="02020200000000000000" pitchFamily="18" charset="-122"/>
                <a:ea typeface="思源宋体 CN ExtraLight" panose="02020200000000000000" pitchFamily="18" charset="-122"/>
              </a:endParaRPr>
            </a:p>
            <a:p>
              <a:pPr>
                <a:lnSpc>
                  <a:spcPct val="150000"/>
                </a:lnSpc>
              </a:pPr>
              <a:r>
                <a:rPr lang="zh-CN" altLang="en-US" sz="1000" kern="100" dirty="0">
                  <a:latin typeface="思源宋体 CN ExtraLight" panose="02020200000000000000" pitchFamily="18" charset="-122"/>
                  <a:ea typeface="思源宋体 CN ExtraLight" panose="02020200000000000000" pitchFamily="18" charset="-122"/>
                </a:rPr>
                <a:t>国画山水九级等</a:t>
              </a:r>
              <a:endParaRPr lang="zh-CN" altLang="zh-CN" sz="1000" dirty="0">
                <a:effectLst/>
                <a:latin typeface="思源宋体 CN ExtraLight" panose="02020200000000000000" pitchFamily="18" charset="-122"/>
                <a:ea typeface="思源宋体 CN ExtraLight" panose="02020200000000000000" pitchFamily="18" charset="-122"/>
              </a:endParaRPr>
            </a:p>
          </p:txBody>
        </p:sp>
        <p:sp>
          <p:nvSpPr>
            <p:cNvPr id="7" name="文本框 6"/>
            <p:cNvSpPr txBox="1"/>
            <p:nvPr/>
          </p:nvSpPr>
          <p:spPr>
            <a:xfrm>
              <a:off x="2176723" y="3982129"/>
              <a:ext cx="4032669" cy="246221"/>
            </a:xfrm>
            <a:prstGeom prst="rect">
              <a:avLst/>
            </a:prstGeom>
            <a:noFill/>
          </p:spPr>
          <p:txBody>
            <a:bodyPr wrap="square" rtlCol="0">
              <a:spAutoFit/>
            </a:bodyPr>
            <a:lstStyle/>
            <a:p>
              <a:pPr indent="82550" algn="just">
                <a:buNone/>
              </a:pPr>
              <a:r>
                <a:rPr lang="zh-CN" altLang="en-US" sz="1000" kern="100" dirty="0">
                  <a:latin typeface="思源宋体 CN ExtraLight" panose="02020200000000000000" pitchFamily="18" charset="-122"/>
                  <a:ea typeface="思源宋体 CN ExtraLight" panose="02020200000000000000" pitchFamily="18" charset="-122"/>
                </a:rPr>
                <a:t>学术经历：</a:t>
              </a:r>
              <a:endParaRPr lang="en-US" altLang="zh-CN" sz="1000" kern="100" dirty="0">
                <a:latin typeface="思源宋体 CN ExtraLight" panose="02020200000000000000" pitchFamily="18" charset="-122"/>
                <a:ea typeface="思源宋体 CN ExtraLight" panose="02020200000000000000" pitchFamily="18" charset="-122"/>
              </a:endParaRPr>
            </a:p>
          </p:txBody>
        </p:sp>
      </p:grpSp>
      <p:pic>
        <p:nvPicPr>
          <p:cNvPr id="10242" name="淘宝网Chenying0907出品 2" descr="C:\Users\Administrator\Desktop\微立体创业计划\0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234950"/>
            <a:ext cx="5937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淘宝网Chenying0907出品 3" descr="C:\Users\Administrator\Desktop\微立体创业计划\002.png"/>
          <p:cNvPicPr>
            <a:picLocks noChangeAspect="1" noChangeArrowheads="1"/>
          </p:cNvPicPr>
          <p:nvPr/>
        </p:nvPicPr>
        <p:blipFill>
          <a:blip r:embed="rId6"/>
          <a:stretch>
            <a:fillRect/>
          </a:stretch>
        </p:blipFill>
        <p:spPr bwMode="auto">
          <a:xfrm>
            <a:off x="442913" y="227013"/>
            <a:ext cx="673100" cy="673100"/>
          </a:xfrm>
          <a:prstGeom prst="rect">
            <a:avLst/>
          </a:prstGeom>
          <a:noFill/>
          <a:effectLst>
            <a:outerShdw blurRad="292100" dist="177800" dir="2460000" sx="99000" sy="99000" algn="l" rotWithShape="0">
              <a:prstClr val="black">
                <a:alpha val="39000"/>
              </a:prstClr>
            </a:outerShdw>
          </a:effectLst>
        </p:spPr>
      </p:pic>
      <p:sp>
        <p:nvSpPr>
          <p:cNvPr id="15" name="淘宝网Chenying0907出品 3"/>
          <p:cNvSpPr>
            <a:spLocks noChangeArrowheads="1"/>
          </p:cNvSpPr>
          <p:nvPr/>
        </p:nvSpPr>
        <p:spPr bwMode="auto">
          <a:xfrm>
            <a:off x="1116583" y="237123"/>
            <a:ext cx="1197610" cy="397510"/>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zh-CN" altLang="en-US" sz="2000" b="1" dirty="0">
                <a:solidFill>
                  <a:schemeClr val="tx2">
                    <a:lumMod val="50000"/>
                  </a:schemeClr>
                </a:solidFill>
                <a:latin typeface="Arial" panose="020B0604020202020204" pitchFamily="34" charset="0"/>
              </a:rPr>
              <a:t>项目团队</a:t>
            </a:r>
          </a:p>
        </p:txBody>
      </p:sp>
      <p:sp>
        <p:nvSpPr>
          <p:cNvPr id="23" name="淘宝网Chenying0907出品 3"/>
          <p:cNvSpPr>
            <a:spLocks noChangeArrowheads="1"/>
          </p:cNvSpPr>
          <p:nvPr/>
        </p:nvSpPr>
        <p:spPr bwMode="auto">
          <a:xfrm>
            <a:off x="1116013" y="554038"/>
            <a:ext cx="762635" cy="259080"/>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en-US" altLang="zh-CN" sz="1100" dirty="0">
                <a:solidFill>
                  <a:schemeClr val="tx1">
                    <a:lumMod val="75000"/>
                    <a:lumOff val="25000"/>
                  </a:schemeClr>
                </a:solidFill>
                <a:latin typeface="Arial" panose="020B0604020202020204" pitchFamily="34" charset="0"/>
              </a:rPr>
              <a:t>Our team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769F9-D40F-21A9-D767-11C980749384}"/>
            </a:ext>
          </a:extLst>
        </p:cNvPr>
        <p:cNvGrpSpPr/>
        <p:nvPr/>
      </p:nvGrpSpPr>
      <p:grpSpPr>
        <a:xfrm>
          <a:off x="0" y="0"/>
          <a:ext cx="0" cy="0"/>
          <a:chOff x="0" y="0"/>
          <a:chExt cx="0" cy="0"/>
        </a:xfrm>
      </p:grpSpPr>
      <p:pic>
        <p:nvPicPr>
          <p:cNvPr id="12" name="图片 11">
            <a:extLst>
              <a:ext uri="{FF2B5EF4-FFF2-40B4-BE49-F238E27FC236}">
                <a16:creationId xmlns:a16="http://schemas.microsoft.com/office/drawing/2014/main" id="{01136697-8034-3368-D72D-761366DC34B6}"/>
              </a:ext>
            </a:extLst>
          </p:cNvPr>
          <p:cNvPicPr>
            <a:picLocks noChangeAspect="1"/>
          </p:cNvPicPr>
          <p:nvPr/>
        </p:nvPicPr>
        <p:blipFill>
          <a:blip r:embed="rId2" cstate="print"/>
          <a:srcRect b="8340"/>
          <a:stretch>
            <a:fillRect/>
          </a:stretch>
        </p:blipFill>
        <p:spPr bwMode="auto">
          <a:xfrm>
            <a:off x="64462" y="3255782"/>
            <a:ext cx="1308689" cy="1798223"/>
          </a:xfrm>
          <a:prstGeom prst="rect">
            <a:avLst/>
          </a:prstGeom>
          <a:ln>
            <a:noFill/>
          </a:ln>
          <a:effectLst>
            <a:outerShdw blurRad="190500" algn="tl" rotWithShape="0">
              <a:srgbClr val="000000">
                <a:alpha val="70000"/>
              </a:srgbClr>
            </a:outerShdw>
          </a:effectLst>
        </p:spPr>
      </p:pic>
      <p:sp>
        <p:nvSpPr>
          <p:cNvPr id="16" name="文本框 15">
            <a:extLst>
              <a:ext uri="{FF2B5EF4-FFF2-40B4-BE49-F238E27FC236}">
                <a16:creationId xmlns:a16="http://schemas.microsoft.com/office/drawing/2014/main" id="{C1565085-F24A-D367-E5CE-D0BB2B490C26}"/>
              </a:ext>
            </a:extLst>
          </p:cNvPr>
          <p:cNvSpPr txBox="1"/>
          <p:nvPr/>
        </p:nvSpPr>
        <p:spPr>
          <a:xfrm>
            <a:off x="1372016" y="3255783"/>
            <a:ext cx="1832725" cy="1892826"/>
          </a:xfrm>
          <a:prstGeom prst="rect">
            <a:avLst/>
          </a:prstGeom>
          <a:noFill/>
        </p:spPr>
        <p:txBody>
          <a:bodyPr wrap="square" rtlCol="0">
            <a:spAutoFit/>
          </a:bodyPr>
          <a:lstStyle/>
          <a:p>
            <a:pPr>
              <a:spcBef>
                <a:spcPts val="600"/>
              </a:spcBef>
            </a:pPr>
            <a:r>
              <a:rPr lang="zh-CN" altLang="en-US" sz="1400" b="1" dirty="0">
                <a:latin typeface="思源宋体 CN" panose="02020400000000000000" pitchFamily="18" charset="-122"/>
                <a:ea typeface="思源宋体 CN" panose="02020400000000000000" pitchFamily="18" charset="-122"/>
              </a:rPr>
              <a:t>贺华老师</a:t>
            </a:r>
            <a:endParaRPr lang="en-US" altLang="zh-CN" sz="1400" b="1" dirty="0">
              <a:latin typeface="思源宋体 CN" panose="02020400000000000000" pitchFamily="18" charset="-122"/>
              <a:ea typeface="思源宋体 CN" panose="02020400000000000000" pitchFamily="18" charset="-122"/>
            </a:endParaRPr>
          </a:p>
          <a:p>
            <a:pPr marL="171450" indent="-171450">
              <a:spcBef>
                <a:spcPts val="600"/>
              </a:spcBef>
              <a:buFont typeface="Arial" panose="020B0604020202020204" pitchFamily="34" charset="0"/>
              <a:buChar char="•"/>
            </a:pPr>
            <a:r>
              <a:rPr lang="zh-CN" altLang="en-US" sz="1100" dirty="0">
                <a:latin typeface="思源宋体 CN" panose="02020400000000000000" pitchFamily="18" charset="-122"/>
                <a:ea typeface="思源宋体 CN" panose="02020400000000000000" pitchFamily="18" charset="-122"/>
              </a:rPr>
              <a:t>西北工业大学资产公司（国家大学科技园）副总经理</a:t>
            </a:r>
            <a:endParaRPr lang="en-US" altLang="zh-CN" sz="1100" dirty="0">
              <a:latin typeface="思源宋体 CN" panose="02020400000000000000" pitchFamily="18" charset="-122"/>
              <a:ea typeface="思源宋体 CN" panose="02020400000000000000" pitchFamily="18" charset="-122"/>
            </a:endParaRPr>
          </a:p>
          <a:p>
            <a:pPr marL="171450" indent="-171450">
              <a:spcBef>
                <a:spcPts val="600"/>
              </a:spcBef>
              <a:buFont typeface="Arial" panose="020B0604020202020204" pitchFamily="34" charset="0"/>
              <a:buChar char="•"/>
            </a:pPr>
            <a:r>
              <a:rPr lang="zh-CN" altLang="en-US" sz="1100" dirty="0">
                <a:latin typeface="思源宋体 CN" panose="02020400000000000000" pitchFamily="18" charset="-122"/>
                <a:ea typeface="思源宋体 CN" panose="02020400000000000000" pitchFamily="18" charset="-122"/>
              </a:rPr>
              <a:t>全国优秀创新创业导师</a:t>
            </a:r>
            <a:endParaRPr lang="en-US" altLang="zh-CN" sz="1100" dirty="0">
              <a:latin typeface="思源宋体 CN" panose="02020400000000000000" pitchFamily="18" charset="-122"/>
              <a:ea typeface="思源宋体 CN" panose="02020400000000000000" pitchFamily="18" charset="-122"/>
            </a:endParaRPr>
          </a:p>
          <a:p>
            <a:pPr marL="171450" indent="-171450">
              <a:spcBef>
                <a:spcPts val="600"/>
              </a:spcBef>
              <a:buFont typeface="Arial" panose="020B0604020202020204" pitchFamily="34" charset="0"/>
              <a:buChar char="•"/>
            </a:pPr>
            <a:r>
              <a:rPr lang="zh-CN" altLang="en-US" sz="1100" b="1" dirty="0">
                <a:solidFill>
                  <a:srgbClr val="C00000"/>
                </a:solidFill>
                <a:latin typeface="思源宋体 CN" panose="02020400000000000000" pitchFamily="18" charset="-122"/>
                <a:ea typeface="思源宋体 CN" panose="02020400000000000000" pitchFamily="18" charset="-122"/>
              </a:rPr>
              <a:t>指导项目发展方向与应用规划，推动成果转化可行性及外部合作路径设计</a:t>
            </a:r>
            <a:endParaRPr lang="en-US" altLang="zh-CN" sz="1100" b="1" dirty="0">
              <a:solidFill>
                <a:srgbClr val="C00000"/>
              </a:solidFill>
              <a:latin typeface="思源宋体 CN" panose="02020400000000000000" pitchFamily="18" charset="-122"/>
              <a:ea typeface="思源宋体 CN" panose="02020400000000000000" pitchFamily="18" charset="-122"/>
            </a:endParaRPr>
          </a:p>
        </p:txBody>
      </p:sp>
      <p:pic>
        <p:nvPicPr>
          <p:cNvPr id="29700" name="淘宝网Chenying0907出品 2" descr="C:\Users\Administrator\Desktop\微立体创业计划\001.png">
            <a:extLst>
              <a:ext uri="{FF2B5EF4-FFF2-40B4-BE49-F238E27FC236}">
                <a16:creationId xmlns:a16="http://schemas.microsoft.com/office/drawing/2014/main" id="{CD3E7F3F-16EB-9F3F-DF3C-CAA04F3C4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141288"/>
            <a:ext cx="5937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淘宝网Chenying0907出品 3" descr="C:\Users\Administrator\Desktop\微立体创业计划\002.png">
            <a:extLst>
              <a:ext uri="{FF2B5EF4-FFF2-40B4-BE49-F238E27FC236}">
                <a16:creationId xmlns:a16="http://schemas.microsoft.com/office/drawing/2014/main" id="{F484E113-5746-F6A7-EFB8-169935C83F59}"/>
              </a:ext>
            </a:extLst>
          </p:cNvPr>
          <p:cNvPicPr>
            <a:picLocks noChangeAspect="1" noChangeArrowheads="1"/>
          </p:cNvPicPr>
          <p:nvPr/>
        </p:nvPicPr>
        <p:blipFill>
          <a:blip r:embed="rId4"/>
          <a:stretch>
            <a:fillRect/>
          </a:stretch>
        </p:blipFill>
        <p:spPr bwMode="auto">
          <a:xfrm>
            <a:off x="333375" y="133350"/>
            <a:ext cx="673100" cy="673100"/>
          </a:xfrm>
          <a:prstGeom prst="rect">
            <a:avLst/>
          </a:prstGeom>
          <a:noFill/>
          <a:effectLst>
            <a:outerShdw blurRad="292100" dist="177800" dir="2460000" sx="99000" sy="99000" algn="l" rotWithShape="0">
              <a:prstClr val="black">
                <a:alpha val="39000"/>
              </a:prstClr>
            </a:outerShdw>
          </a:effectLst>
        </p:spPr>
      </p:pic>
      <p:sp>
        <p:nvSpPr>
          <p:cNvPr id="11" name="淘宝网Chenying0907出品 3">
            <a:extLst>
              <a:ext uri="{FF2B5EF4-FFF2-40B4-BE49-F238E27FC236}">
                <a16:creationId xmlns:a16="http://schemas.microsoft.com/office/drawing/2014/main" id="{E9A8A02D-96DA-0241-C318-17CD6454767F}"/>
              </a:ext>
            </a:extLst>
          </p:cNvPr>
          <p:cNvSpPr>
            <a:spLocks noChangeArrowheads="1"/>
          </p:cNvSpPr>
          <p:nvPr/>
        </p:nvSpPr>
        <p:spPr bwMode="auto">
          <a:xfrm>
            <a:off x="985838" y="141288"/>
            <a:ext cx="1210570" cy="400101"/>
          </a:xfrm>
          <a:prstGeom prst="rect">
            <a:avLst/>
          </a:prstGeom>
          <a:noFill/>
          <a:ln>
            <a:noFill/>
          </a:ln>
        </p:spPr>
        <p:txBody>
          <a:bodyPr wrap="none" lIns="91431" tIns="45716" rIns="91431" bIns="45716">
            <a:spAutoFit/>
          </a:bodyPr>
          <a:lstStyle>
            <a:lvl1pPr>
              <a:spcBef>
                <a:spcPct val="20000"/>
              </a:spcBef>
              <a:buFont typeface="Arial"/>
              <a:buChar char="•"/>
              <a:defRPr sz="3200">
                <a:solidFill>
                  <a:schemeClr val="tx1"/>
                </a:solidFill>
                <a:latin typeface="微软雅黑" panose="020B0503020204020204" pitchFamily="34" charset="-122"/>
                <a:ea typeface="微软雅黑" pitchFamily="34" charset="-122"/>
                <a:sym typeface="Calibri" pitchFamily="34" charset="0"/>
              </a:defRPr>
            </a:lvl1pPr>
            <a:lvl2pPr marL="742950" indent="-285750">
              <a:spcBef>
                <a:spcPct val="20000"/>
              </a:spcBef>
              <a:buFont typeface="Arial"/>
              <a:buChar char="–"/>
              <a:defRPr sz="2800">
                <a:solidFill>
                  <a:schemeClr val="tx1"/>
                </a:solidFill>
                <a:latin typeface="微软雅黑" panose="020B0503020204020204" pitchFamily="34" charset="-122"/>
                <a:ea typeface="微软雅黑" pitchFamily="34" charset="-122"/>
                <a:sym typeface="Calibri" pitchFamily="34" charset="0"/>
              </a:defRPr>
            </a:lvl2pPr>
            <a:lvl3pPr marL="1143000" indent="-228600">
              <a:spcBef>
                <a:spcPct val="20000"/>
              </a:spcBef>
              <a:buFont typeface="Arial"/>
              <a:buChar char="•"/>
              <a:defRPr sz="2400">
                <a:solidFill>
                  <a:schemeClr val="tx1"/>
                </a:solidFill>
                <a:latin typeface="微软雅黑" panose="020B0503020204020204" pitchFamily="34" charset="-122"/>
                <a:ea typeface="微软雅黑" pitchFamily="34" charset="-122"/>
                <a:sym typeface="Calibri" pitchFamily="34" charset="0"/>
              </a:defRPr>
            </a:lvl3pPr>
            <a:lvl4pPr marL="1600200" indent="-228600">
              <a:spcBef>
                <a:spcPct val="20000"/>
              </a:spcBef>
              <a:buFont typeface="Arial"/>
              <a:buChar char="–"/>
              <a:defRPr sz="2000">
                <a:solidFill>
                  <a:schemeClr val="tx1"/>
                </a:solidFill>
                <a:latin typeface="微软雅黑" panose="020B0503020204020204" pitchFamily="34" charset="-122"/>
                <a:ea typeface="微软雅黑" pitchFamily="34" charset="-122"/>
                <a:sym typeface="Calibri" pitchFamily="34" charset="0"/>
              </a:defRPr>
            </a:lvl4pPr>
            <a:lvl5pPr marL="2057400" indent="-228600">
              <a:spcBef>
                <a:spcPct val="20000"/>
              </a:spcBef>
              <a:buFont typeface="Arial"/>
              <a:buChar char="»"/>
              <a:defRPr sz="2000">
                <a:solidFill>
                  <a:schemeClr val="tx1"/>
                </a:solidFill>
                <a:latin typeface="微软雅黑" panose="020B0503020204020204"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a:buChar char="»"/>
              <a:defRPr sz="2000">
                <a:solidFill>
                  <a:schemeClr val="tx1"/>
                </a:solidFill>
                <a:latin typeface="微软雅黑" panose="020B0503020204020204"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a:buChar char="»"/>
              <a:defRPr sz="2000">
                <a:solidFill>
                  <a:schemeClr val="tx1"/>
                </a:solidFill>
                <a:latin typeface="微软雅黑" panose="020B0503020204020204"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a:buChar char="»"/>
              <a:defRPr sz="2000">
                <a:solidFill>
                  <a:schemeClr val="tx1"/>
                </a:solidFill>
                <a:latin typeface="微软雅黑" panose="020B0503020204020204"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a:buChar char="»"/>
              <a:defRPr sz="2000">
                <a:solidFill>
                  <a:schemeClr val="tx1"/>
                </a:solidFill>
                <a:latin typeface="微软雅黑" panose="020B0503020204020204" pitchFamily="34" charset="-122"/>
                <a:ea typeface="微软雅黑" pitchFamily="34" charset="-122"/>
                <a:sym typeface="Calibri" pitchFamily="34" charset="0"/>
              </a:defRPr>
            </a:lvl9pPr>
          </a:lstStyle>
          <a:p>
            <a:pPr eaLnBrk="1" hangingPunct="1">
              <a:spcBef>
                <a:spcPct val="0"/>
              </a:spcBef>
              <a:buFont typeface="Arial"/>
              <a:buNone/>
              <a:defRPr/>
            </a:pPr>
            <a:r>
              <a:rPr lang="zh-CN" altLang="en-US" sz="2000" b="1" dirty="0">
                <a:solidFill>
                  <a:schemeClr val="tx2">
                    <a:lumMod val="50000"/>
                  </a:schemeClr>
                </a:solidFill>
                <a:latin typeface="Arial" pitchFamily="34" charset="0"/>
              </a:rPr>
              <a:t>指导老师</a:t>
            </a:r>
          </a:p>
        </p:txBody>
      </p:sp>
      <p:sp>
        <p:nvSpPr>
          <p:cNvPr id="13" name="淘宝网Chenying0907出品 3">
            <a:extLst>
              <a:ext uri="{FF2B5EF4-FFF2-40B4-BE49-F238E27FC236}">
                <a16:creationId xmlns:a16="http://schemas.microsoft.com/office/drawing/2014/main" id="{8DB1D89A-BD9F-8FEE-3FE8-C87DDF13EBFA}"/>
              </a:ext>
            </a:extLst>
          </p:cNvPr>
          <p:cNvSpPr>
            <a:spLocks noChangeArrowheads="1"/>
          </p:cNvSpPr>
          <p:nvPr/>
        </p:nvSpPr>
        <p:spPr bwMode="auto">
          <a:xfrm>
            <a:off x="982317" y="469900"/>
            <a:ext cx="840276" cy="261602"/>
          </a:xfrm>
          <a:prstGeom prst="rect">
            <a:avLst/>
          </a:prstGeom>
          <a:noFill/>
          <a:ln>
            <a:noFill/>
          </a:ln>
        </p:spPr>
        <p:txBody>
          <a:bodyPr wrap="none" lIns="91431" tIns="45716" rIns="91431" bIns="45716">
            <a:spAutoFit/>
          </a:bodyPr>
          <a:lstStyle>
            <a:lvl1pPr>
              <a:spcBef>
                <a:spcPct val="20000"/>
              </a:spcBef>
              <a:buFont typeface="Arial"/>
              <a:buChar char="•"/>
              <a:defRPr sz="3200">
                <a:solidFill>
                  <a:schemeClr val="tx1"/>
                </a:solidFill>
                <a:latin typeface="微软雅黑" panose="020B0503020204020204" pitchFamily="34" charset="-122"/>
                <a:ea typeface="微软雅黑" pitchFamily="34" charset="-122"/>
                <a:sym typeface="Calibri" pitchFamily="34" charset="0"/>
              </a:defRPr>
            </a:lvl1pPr>
            <a:lvl2pPr marL="742950" indent="-285750">
              <a:spcBef>
                <a:spcPct val="20000"/>
              </a:spcBef>
              <a:buFont typeface="Arial"/>
              <a:buChar char="–"/>
              <a:defRPr sz="2800">
                <a:solidFill>
                  <a:schemeClr val="tx1"/>
                </a:solidFill>
                <a:latin typeface="微软雅黑" panose="020B0503020204020204" pitchFamily="34" charset="-122"/>
                <a:ea typeface="微软雅黑" pitchFamily="34" charset="-122"/>
                <a:sym typeface="Calibri" pitchFamily="34" charset="0"/>
              </a:defRPr>
            </a:lvl2pPr>
            <a:lvl3pPr marL="1143000" indent="-228600">
              <a:spcBef>
                <a:spcPct val="20000"/>
              </a:spcBef>
              <a:buFont typeface="Arial"/>
              <a:buChar char="•"/>
              <a:defRPr sz="2400">
                <a:solidFill>
                  <a:schemeClr val="tx1"/>
                </a:solidFill>
                <a:latin typeface="微软雅黑" panose="020B0503020204020204" pitchFamily="34" charset="-122"/>
                <a:ea typeface="微软雅黑" pitchFamily="34" charset="-122"/>
                <a:sym typeface="Calibri" pitchFamily="34" charset="0"/>
              </a:defRPr>
            </a:lvl3pPr>
            <a:lvl4pPr marL="1600200" indent="-228600">
              <a:spcBef>
                <a:spcPct val="20000"/>
              </a:spcBef>
              <a:buFont typeface="Arial"/>
              <a:buChar char="–"/>
              <a:defRPr sz="2000">
                <a:solidFill>
                  <a:schemeClr val="tx1"/>
                </a:solidFill>
                <a:latin typeface="微软雅黑" panose="020B0503020204020204" pitchFamily="34" charset="-122"/>
                <a:ea typeface="微软雅黑" pitchFamily="34" charset="-122"/>
                <a:sym typeface="Calibri" pitchFamily="34" charset="0"/>
              </a:defRPr>
            </a:lvl4pPr>
            <a:lvl5pPr marL="2057400" indent="-228600">
              <a:spcBef>
                <a:spcPct val="20000"/>
              </a:spcBef>
              <a:buFont typeface="Arial"/>
              <a:buChar char="»"/>
              <a:defRPr sz="2000">
                <a:solidFill>
                  <a:schemeClr val="tx1"/>
                </a:solidFill>
                <a:latin typeface="微软雅黑" panose="020B0503020204020204"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a:buChar char="»"/>
              <a:defRPr sz="2000">
                <a:solidFill>
                  <a:schemeClr val="tx1"/>
                </a:solidFill>
                <a:latin typeface="微软雅黑" panose="020B0503020204020204"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a:buChar char="»"/>
              <a:defRPr sz="2000">
                <a:solidFill>
                  <a:schemeClr val="tx1"/>
                </a:solidFill>
                <a:latin typeface="微软雅黑" panose="020B0503020204020204"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a:buChar char="»"/>
              <a:defRPr sz="2000">
                <a:solidFill>
                  <a:schemeClr val="tx1"/>
                </a:solidFill>
                <a:latin typeface="微软雅黑" panose="020B0503020204020204"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a:buChar char="»"/>
              <a:defRPr sz="2000">
                <a:solidFill>
                  <a:schemeClr val="tx1"/>
                </a:solidFill>
                <a:latin typeface="微软雅黑" panose="020B0503020204020204" pitchFamily="34" charset="-122"/>
                <a:ea typeface="微软雅黑" pitchFamily="34" charset="-122"/>
                <a:sym typeface="Calibri" pitchFamily="34" charset="0"/>
              </a:defRPr>
            </a:lvl9pPr>
          </a:lstStyle>
          <a:p>
            <a:pPr eaLnBrk="1" hangingPunct="1">
              <a:spcBef>
                <a:spcPct val="0"/>
              </a:spcBef>
              <a:buFont typeface="Arial"/>
              <a:buNone/>
              <a:defRPr/>
            </a:pPr>
            <a:r>
              <a:rPr lang="en-US" altLang="zh-CN" sz="1100" dirty="0">
                <a:solidFill>
                  <a:schemeClr val="tx1">
                    <a:lumMod val="75000"/>
                    <a:lumOff val="25000"/>
                  </a:schemeClr>
                </a:solidFill>
                <a:latin typeface="Arial" pitchFamily="34" charset="0"/>
              </a:rPr>
              <a:t>Instructors</a:t>
            </a:r>
          </a:p>
        </p:txBody>
      </p:sp>
      <p:pic>
        <p:nvPicPr>
          <p:cNvPr id="27" name="图片 26" descr="夜晚的月亮&#10;&#10;AI 生成的内容可能不正确。">
            <a:extLst>
              <a:ext uri="{FF2B5EF4-FFF2-40B4-BE49-F238E27FC236}">
                <a16:creationId xmlns:a16="http://schemas.microsoft.com/office/drawing/2014/main" id="{800DA00D-215B-96B3-764B-388CA66DBE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3668" y="0"/>
            <a:ext cx="2638182" cy="744786"/>
          </a:xfrm>
          <a:prstGeom prst="rect">
            <a:avLst/>
          </a:prstGeom>
        </p:spPr>
      </p:pic>
      <p:pic>
        <p:nvPicPr>
          <p:cNvPr id="20" name="图片 19" descr="穿白色衣服的女人&#10;&#10;AI 生成的内容可能不正确。">
            <a:extLst>
              <a:ext uri="{FF2B5EF4-FFF2-40B4-BE49-F238E27FC236}">
                <a16:creationId xmlns:a16="http://schemas.microsoft.com/office/drawing/2014/main" id="{A506196D-53B0-9206-EE41-3893B2C1CCCB}"/>
              </a:ext>
            </a:extLst>
          </p:cNvPr>
          <p:cNvPicPr>
            <a:picLocks noChangeAspect="1"/>
          </p:cNvPicPr>
          <p:nvPr/>
        </p:nvPicPr>
        <p:blipFill>
          <a:blip r:embed="rId6">
            <a:extLst>
              <a:ext uri="{28A0092B-C50C-407E-A947-70E740481C1C}">
                <a14:useLocalDpi xmlns:a14="http://schemas.microsoft.com/office/drawing/2010/main" val="0"/>
              </a:ext>
            </a:extLst>
          </a:blip>
          <a:srcRect r="9501"/>
          <a:stretch>
            <a:fillRect/>
          </a:stretch>
        </p:blipFill>
        <p:spPr>
          <a:xfrm>
            <a:off x="3324003" y="1113194"/>
            <a:ext cx="1308689" cy="1798222"/>
          </a:xfrm>
          <a:prstGeom prst="rect">
            <a:avLst/>
          </a:prstGeom>
          <a:ln>
            <a:noFill/>
          </a:ln>
          <a:effectLst>
            <a:outerShdw blurRad="190500" algn="tl" rotWithShape="0">
              <a:srgbClr val="000000">
                <a:alpha val="70000"/>
              </a:srgbClr>
            </a:outerShdw>
          </a:effectLst>
        </p:spPr>
      </p:pic>
      <p:sp>
        <p:nvSpPr>
          <p:cNvPr id="33" name="文本框 32">
            <a:extLst>
              <a:ext uri="{FF2B5EF4-FFF2-40B4-BE49-F238E27FC236}">
                <a16:creationId xmlns:a16="http://schemas.microsoft.com/office/drawing/2014/main" id="{70F22567-C223-3A0E-40D2-97E45A3CF1BC}"/>
              </a:ext>
            </a:extLst>
          </p:cNvPr>
          <p:cNvSpPr txBox="1"/>
          <p:nvPr/>
        </p:nvSpPr>
        <p:spPr>
          <a:xfrm>
            <a:off x="4631557" y="1113194"/>
            <a:ext cx="2101576" cy="1800493"/>
          </a:xfrm>
          <a:prstGeom prst="rect">
            <a:avLst/>
          </a:prstGeom>
          <a:noFill/>
        </p:spPr>
        <p:txBody>
          <a:bodyPr wrap="square" rtlCol="0">
            <a:spAutoFit/>
          </a:bodyPr>
          <a:lstStyle/>
          <a:p>
            <a:pPr>
              <a:spcBef>
                <a:spcPts val="600"/>
              </a:spcBef>
            </a:pPr>
            <a:r>
              <a:rPr lang="zh-CN" altLang="en-US" sz="1400" b="1" dirty="0">
                <a:latin typeface="思源宋体 CN" panose="02020400000000000000" pitchFamily="18" charset="-122"/>
                <a:ea typeface="思源宋体 CN" panose="02020400000000000000" pitchFamily="18" charset="-122"/>
              </a:rPr>
              <a:t>张文静老师</a:t>
            </a:r>
            <a:endParaRPr lang="en-US" altLang="zh-CN" sz="1400" b="1" dirty="0">
              <a:latin typeface="思源宋体 CN" panose="02020400000000000000" pitchFamily="18" charset="-122"/>
              <a:ea typeface="思源宋体 CN" panose="02020400000000000000" pitchFamily="18" charset="-122"/>
            </a:endParaRPr>
          </a:p>
          <a:p>
            <a:pPr marL="171450" indent="-171450">
              <a:spcBef>
                <a:spcPts val="600"/>
              </a:spcBef>
              <a:buFont typeface="Arial" panose="020B0604020202020204" pitchFamily="34" charset="0"/>
              <a:buChar char="•"/>
            </a:pPr>
            <a:r>
              <a:rPr lang="zh-CN" altLang="en-US" sz="1100" dirty="0">
                <a:latin typeface="思源宋体 CN" panose="02020400000000000000" pitchFamily="18" charset="-122"/>
                <a:ea typeface="思源宋体 CN" panose="02020400000000000000" pitchFamily="18" charset="-122"/>
              </a:rPr>
              <a:t>西北大学心理中心</a:t>
            </a:r>
            <a:endParaRPr lang="en-US" altLang="zh-CN" sz="1100" dirty="0">
              <a:latin typeface="思源宋体 CN" panose="02020400000000000000" pitchFamily="18" charset="-122"/>
              <a:ea typeface="思源宋体 CN" panose="02020400000000000000" pitchFamily="18" charset="-122"/>
            </a:endParaRPr>
          </a:p>
          <a:p>
            <a:pPr marL="171450" indent="-171450">
              <a:spcBef>
                <a:spcPts val="600"/>
              </a:spcBef>
              <a:buFont typeface="Arial" panose="020B0604020202020204" pitchFamily="34" charset="0"/>
              <a:buChar char="•"/>
            </a:pPr>
            <a:r>
              <a:rPr lang="zh-CN" altLang="en-US" sz="1100" dirty="0">
                <a:latin typeface="思源宋体 CN" panose="02020400000000000000" pitchFamily="18" charset="-122"/>
                <a:ea typeface="思源宋体 CN" panose="02020400000000000000" pitchFamily="18" charset="-122"/>
              </a:rPr>
              <a:t>中国心理卫生学会精神分析专业委员会青年委员</a:t>
            </a:r>
          </a:p>
          <a:p>
            <a:pPr marL="171450" indent="-171450">
              <a:spcBef>
                <a:spcPts val="600"/>
              </a:spcBef>
              <a:buFont typeface="Arial" panose="020B0604020202020204" pitchFamily="34" charset="0"/>
              <a:buChar char="•"/>
            </a:pPr>
            <a:r>
              <a:rPr lang="zh-CN" altLang="en-US" sz="1100" dirty="0">
                <a:latin typeface="思源宋体 CN" panose="02020400000000000000" pitchFamily="18" charset="-122"/>
                <a:ea typeface="思源宋体 CN" panose="02020400000000000000" pitchFamily="18" charset="-122"/>
              </a:rPr>
              <a:t>在英中国教育研究会</a:t>
            </a:r>
            <a:r>
              <a:rPr lang="en-US" altLang="zh-CN" sz="1100" dirty="0">
                <a:latin typeface="思源宋体 CN" panose="02020400000000000000" pitchFamily="18" charset="-122"/>
                <a:ea typeface="思源宋体 CN" panose="02020400000000000000" pitchFamily="18" charset="-122"/>
              </a:rPr>
              <a:t>CERA</a:t>
            </a:r>
            <a:r>
              <a:rPr lang="zh-CN" altLang="en-US" sz="1100" dirty="0">
                <a:latin typeface="思源宋体 CN" panose="02020400000000000000" pitchFamily="18" charset="-122"/>
                <a:ea typeface="思源宋体 CN" panose="02020400000000000000" pitchFamily="18" charset="-122"/>
              </a:rPr>
              <a:t>成员</a:t>
            </a:r>
            <a:endParaRPr lang="en-US" altLang="zh-CN" sz="1100" dirty="0">
              <a:latin typeface="思源宋体 CN" panose="02020400000000000000" pitchFamily="18" charset="-122"/>
              <a:ea typeface="思源宋体 CN" panose="02020400000000000000" pitchFamily="18" charset="-122"/>
            </a:endParaRPr>
          </a:p>
          <a:p>
            <a:pPr marL="171450" indent="-171450">
              <a:spcBef>
                <a:spcPts val="600"/>
              </a:spcBef>
              <a:buFont typeface="Arial" panose="020B0604020202020204" pitchFamily="34" charset="0"/>
              <a:buChar char="•"/>
            </a:pPr>
            <a:r>
              <a:rPr lang="zh-CN" altLang="en-US" sz="1100" b="1" dirty="0">
                <a:solidFill>
                  <a:srgbClr val="C00000"/>
                </a:solidFill>
                <a:latin typeface="思源宋体 CN" panose="02020400000000000000" pitchFamily="18" charset="-122"/>
                <a:ea typeface="思源宋体 CN" panose="02020400000000000000" pitchFamily="18" charset="-122"/>
              </a:rPr>
              <a:t>提供精神健康领域的专业支持，审阅心理学标准匹配性</a:t>
            </a:r>
            <a:endParaRPr lang="en-US" altLang="zh-CN" sz="1100" b="1" dirty="0">
              <a:solidFill>
                <a:srgbClr val="C00000"/>
              </a:solidFill>
              <a:latin typeface="思源宋体 CN" panose="02020400000000000000" pitchFamily="18" charset="-122"/>
              <a:ea typeface="思源宋体 CN" panose="02020400000000000000" pitchFamily="18" charset="-122"/>
            </a:endParaRPr>
          </a:p>
        </p:txBody>
      </p:sp>
      <p:pic>
        <p:nvPicPr>
          <p:cNvPr id="15" name="图片 14" descr="戴眼镜的男人在微笑&#10;&#10;AI 生成的内容可能不正确。">
            <a:extLst>
              <a:ext uri="{FF2B5EF4-FFF2-40B4-BE49-F238E27FC236}">
                <a16:creationId xmlns:a16="http://schemas.microsoft.com/office/drawing/2014/main" id="{34EA2A10-19D5-80A8-F7F1-313206E587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068" y="1113194"/>
            <a:ext cx="1313141" cy="1800493"/>
          </a:xfrm>
          <a:prstGeom prst="rect">
            <a:avLst/>
          </a:prstGeom>
          <a:ln>
            <a:noFill/>
          </a:ln>
          <a:effectLst>
            <a:outerShdw blurRad="190500" algn="tl" rotWithShape="0">
              <a:srgbClr val="000000">
                <a:alpha val="70000"/>
              </a:srgbClr>
            </a:outerShdw>
          </a:effectLst>
        </p:spPr>
      </p:pic>
      <p:sp>
        <p:nvSpPr>
          <p:cNvPr id="29" name="文本框 28">
            <a:extLst>
              <a:ext uri="{FF2B5EF4-FFF2-40B4-BE49-F238E27FC236}">
                <a16:creationId xmlns:a16="http://schemas.microsoft.com/office/drawing/2014/main" id="{D640214C-3D44-6F19-88BE-753C55329D85}"/>
              </a:ext>
            </a:extLst>
          </p:cNvPr>
          <p:cNvSpPr txBox="1"/>
          <p:nvPr/>
        </p:nvSpPr>
        <p:spPr>
          <a:xfrm>
            <a:off x="1375903" y="1113194"/>
            <a:ext cx="1894733" cy="1800493"/>
          </a:xfrm>
          <a:prstGeom prst="rect">
            <a:avLst/>
          </a:prstGeom>
          <a:noFill/>
        </p:spPr>
        <p:txBody>
          <a:bodyPr wrap="square" rtlCol="0">
            <a:spAutoFit/>
          </a:bodyPr>
          <a:lstStyle/>
          <a:p>
            <a:r>
              <a:rPr lang="zh-CN" altLang="en-US" sz="1400" b="1" dirty="0">
                <a:latin typeface="思源宋体 CN" panose="02020400000000000000" pitchFamily="18" charset="-122"/>
                <a:ea typeface="思源宋体 CN" panose="02020400000000000000" pitchFamily="18" charset="-122"/>
              </a:rPr>
              <a:t>任鹏举教授</a:t>
            </a:r>
            <a:endParaRPr lang="en-US" altLang="zh-CN" sz="1400" b="1" dirty="0">
              <a:latin typeface="思源宋体 CN" panose="02020400000000000000" pitchFamily="18" charset="-122"/>
              <a:ea typeface="思源宋体 CN" panose="02020400000000000000" pitchFamily="18" charset="-122"/>
            </a:endParaRPr>
          </a:p>
          <a:p>
            <a:pPr marL="171450" indent="-171450">
              <a:spcBef>
                <a:spcPts val="600"/>
              </a:spcBef>
              <a:buFont typeface="Arial" panose="020B0604020202020204" pitchFamily="34" charset="0"/>
              <a:buChar char="•"/>
            </a:pPr>
            <a:r>
              <a:rPr lang="zh-CN" altLang="en-US" sz="1100" dirty="0">
                <a:latin typeface="思源宋体 CN" panose="02020400000000000000" pitchFamily="18" charset="-122"/>
                <a:ea typeface="思源宋体 CN" panose="02020400000000000000" pitchFamily="18" charset="-122"/>
              </a:rPr>
              <a:t>西安交通大学人工智能与机器人研究所副所长</a:t>
            </a:r>
            <a:endParaRPr lang="en-US" altLang="zh-CN" sz="1100" dirty="0">
              <a:latin typeface="思源宋体 CN" panose="02020400000000000000" pitchFamily="18" charset="-122"/>
              <a:ea typeface="思源宋体 CN" panose="02020400000000000000" pitchFamily="18" charset="-122"/>
            </a:endParaRPr>
          </a:p>
          <a:p>
            <a:pPr marL="171450" indent="-171450">
              <a:spcBef>
                <a:spcPts val="600"/>
              </a:spcBef>
              <a:buFont typeface="Arial" panose="020B0604020202020204" pitchFamily="34" charset="0"/>
              <a:buChar char="•"/>
            </a:pPr>
            <a:r>
              <a:rPr lang="zh-CN" altLang="en-US" sz="1100" dirty="0">
                <a:latin typeface="思源宋体 CN" panose="02020400000000000000" pitchFamily="18" charset="-122"/>
                <a:ea typeface="思源宋体 CN" panose="02020400000000000000" pitchFamily="18" charset="-122"/>
              </a:rPr>
              <a:t>国家重点研发计划（重点专项）首席科学家</a:t>
            </a:r>
            <a:endParaRPr lang="en-US" altLang="zh-CN" sz="1100" dirty="0">
              <a:latin typeface="思源宋体 CN" panose="02020400000000000000" pitchFamily="18" charset="-122"/>
              <a:ea typeface="思源宋体 CN" panose="02020400000000000000" pitchFamily="18" charset="-122"/>
            </a:endParaRPr>
          </a:p>
          <a:p>
            <a:pPr marL="171450" indent="-171450">
              <a:spcBef>
                <a:spcPts val="600"/>
              </a:spcBef>
              <a:buFont typeface="Arial" panose="020B0604020202020204" pitchFamily="34" charset="0"/>
              <a:buChar char="•"/>
            </a:pPr>
            <a:r>
              <a:rPr lang="zh-CN" altLang="en-US" sz="1100" dirty="0">
                <a:latin typeface="思源宋体 CN" panose="02020400000000000000" pitchFamily="18" charset="-122"/>
                <a:ea typeface="思源宋体 CN" panose="02020400000000000000" pitchFamily="18" charset="-122"/>
              </a:rPr>
              <a:t>国家级人才</a:t>
            </a:r>
            <a:endParaRPr lang="en-US" altLang="zh-CN" sz="1100" dirty="0">
              <a:latin typeface="思源宋体 CN" panose="02020400000000000000" pitchFamily="18" charset="-122"/>
              <a:ea typeface="思源宋体 CN" panose="02020400000000000000" pitchFamily="18" charset="-122"/>
            </a:endParaRPr>
          </a:p>
          <a:p>
            <a:pPr marL="171450" indent="-171450">
              <a:spcBef>
                <a:spcPts val="600"/>
              </a:spcBef>
              <a:buFont typeface="Arial" panose="020B0604020202020204" pitchFamily="34" charset="0"/>
              <a:buChar char="•"/>
            </a:pPr>
            <a:r>
              <a:rPr lang="zh-CN" altLang="en-US" sz="1100" b="1" dirty="0">
                <a:solidFill>
                  <a:srgbClr val="C00000"/>
                </a:solidFill>
                <a:latin typeface="思源宋体 CN" panose="02020400000000000000" pitchFamily="18" charset="-122"/>
                <a:ea typeface="思源宋体 CN" panose="02020400000000000000" pitchFamily="18" charset="-122"/>
              </a:rPr>
              <a:t>提供项目整体技术指导，确保技术可行性与先进性</a:t>
            </a:r>
            <a:endParaRPr lang="en-US" altLang="zh-CN" sz="1100" b="1" dirty="0">
              <a:solidFill>
                <a:srgbClr val="C00000"/>
              </a:solidFill>
              <a:latin typeface="思源宋体 CN" panose="02020400000000000000" pitchFamily="18" charset="-122"/>
              <a:ea typeface="思源宋体 CN" panose="02020400000000000000" pitchFamily="18" charset="-122"/>
            </a:endParaRPr>
          </a:p>
        </p:txBody>
      </p:sp>
      <p:pic>
        <p:nvPicPr>
          <p:cNvPr id="28" name="图片 27">
            <a:extLst>
              <a:ext uri="{FF2B5EF4-FFF2-40B4-BE49-F238E27FC236}">
                <a16:creationId xmlns:a16="http://schemas.microsoft.com/office/drawing/2014/main" id="{06D7A24D-7555-B0F1-E503-6CD422F04616}"/>
              </a:ext>
            </a:extLst>
          </p:cNvPr>
          <p:cNvPicPr>
            <a:picLocks noChangeAspect="1"/>
          </p:cNvPicPr>
          <p:nvPr/>
        </p:nvPicPr>
        <p:blipFill>
          <a:blip r:embed="rId8" cstate="print">
            <a:extLst>
              <a:ext uri="{28A0092B-C50C-407E-A947-70E740481C1C}">
                <a14:useLocalDpi xmlns:a14="http://schemas.microsoft.com/office/drawing/2010/main" val="0"/>
              </a:ext>
            </a:extLst>
          </a:blip>
          <a:srcRect l="2246" r="2246"/>
          <a:stretch/>
        </p:blipFill>
        <p:spPr>
          <a:xfrm>
            <a:off x="3322868" y="3246765"/>
            <a:ext cx="1308689" cy="1807240"/>
          </a:xfrm>
          <a:prstGeom prst="rect">
            <a:avLst/>
          </a:prstGeom>
          <a:ln>
            <a:noFill/>
          </a:ln>
          <a:effectLst>
            <a:outerShdw blurRad="190500" algn="tl" rotWithShape="0">
              <a:srgbClr val="000000">
                <a:alpha val="70000"/>
              </a:srgbClr>
            </a:outerShdw>
          </a:effectLst>
        </p:spPr>
      </p:pic>
      <p:sp>
        <p:nvSpPr>
          <p:cNvPr id="34" name="文本框 33">
            <a:extLst>
              <a:ext uri="{FF2B5EF4-FFF2-40B4-BE49-F238E27FC236}">
                <a16:creationId xmlns:a16="http://schemas.microsoft.com/office/drawing/2014/main" id="{F3EE23BD-B965-C9DA-AC4C-3667DB781A22}"/>
              </a:ext>
            </a:extLst>
          </p:cNvPr>
          <p:cNvSpPr txBox="1"/>
          <p:nvPr/>
        </p:nvSpPr>
        <p:spPr>
          <a:xfrm>
            <a:off x="4631557" y="3255782"/>
            <a:ext cx="1894734" cy="1631216"/>
          </a:xfrm>
          <a:prstGeom prst="rect">
            <a:avLst/>
          </a:prstGeom>
          <a:noFill/>
        </p:spPr>
        <p:txBody>
          <a:bodyPr wrap="square" rtlCol="0">
            <a:spAutoFit/>
          </a:bodyPr>
          <a:lstStyle/>
          <a:p>
            <a:r>
              <a:rPr lang="zh-CN" altLang="en-US" sz="1400" b="1" dirty="0">
                <a:latin typeface="思源宋体 CN" panose="02020400000000000000" pitchFamily="18" charset="-122"/>
                <a:ea typeface="思源宋体 CN" panose="02020400000000000000" pitchFamily="18" charset="-122"/>
              </a:rPr>
              <a:t>王柱教授</a:t>
            </a:r>
            <a:endParaRPr lang="en-US" altLang="zh-CN" sz="1400" b="1" dirty="0">
              <a:latin typeface="思源宋体 CN" panose="02020400000000000000" pitchFamily="18" charset="-122"/>
              <a:ea typeface="思源宋体 CN" panose="02020400000000000000" pitchFamily="18" charset="-122"/>
            </a:endParaRPr>
          </a:p>
          <a:p>
            <a:pPr marL="171450" indent="-171450">
              <a:spcBef>
                <a:spcPts val="600"/>
              </a:spcBef>
              <a:buFont typeface="Arial" panose="020B0604020202020204" pitchFamily="34" charset="0"/>
              <a:buChar char="•"/>
            </a:pPr>
            <a:r>
              <a:rPr lang="zh-CN" altLang="en-US" sz="1100" dirty="0">
                <a:latin typeface="思源宋体 CN" panose="02020400000000000000" pitchFamily="18" charset="-122"/>
                <a:ea typeface="思源宋体 CN" panose="02020400000000000000" pitchFamily="18" charset="-122"/>
              </a:rPr>
              <a:t>西北工业大学计算机学院</a:t>
            </a:r>
            <a:endParaRPr lang="en-US" altLang="zh-CN" sz="1100" dirty="0">
              <a:latin typeface="思源宋体 CN" panose="02020400000000000000" pitchFamily="18" charset="-122"/>
              <a:ea typeface="思源宋体 CN" panose="02020400000000000000" pitchFamily="18" charset="-122"/>
            </a:endParaRPr>
          </a:p>
          <a:p>
            <a:pPr marL="171450" indent="-171450">
              <a:spcBef>
                <a:spcPts val="600"/>
              </a:spcBef>
              <a:buFont typeface="Arial" panose="020B0604020202020204" pitchFamily="34" charset="0"/>
              <a:buChar char="•"/>
            </a:pPr>
            <a:r>
              <a:rPr lang="zh-CN" altLang="en-US" sz="1100" dirty="0">
                <a:latin typeface="思源宋体 CN" panose="02020400000000000000" pitchFamily="18" charset="-122"/>
                <a:ea typeface="思源宋体 CN" panose="02020400000000000000" pitchFamily="18" charset="-122"/>
              </a:rPr>
              <a:t>多项国际知名学术会议最佳论文奖</a:t>
            </a:r>
            <a:endParaRPr lang="en-US" altLang="zh-CN" sz="1100" dirty="0">
              <a:latin typeface="思源宋体 CN" panose="02020400000000000000" pitchFamily="18" charset="-122"/>
              <a:ea typeface="思源宋体 CN" panose="02020400000000000000" pitchFamily="18" charset="-122"/>
            </a:endParaRPr>
          </a:p>
          <a:p>
            <a:pPr marL="171450" indent="-171450">
              <a:spcBef>
                <a:spcPts val="600"/>
              </a:spcBef>
              <a:buFont typeface="Arial" panose="020B0604020202020204" pitchFamily="34" charset="0"/>
              <a:buChar char="•"/>
            </a:pPr>
            <a:r>
              <a:rPr lang="zh-CN" altLang="en-US" sz="1100" b="1" dirty="0">
                <a:solidFill>
                  <a:srgbClr val="C00000"/>
                </a:solidFill>
                <a:latin typeface="思源宋体 CN" panose="02020400000000000000" pitchFamily="18" charset="-122"/>
                <a:ea typeface="思源宋体 CN" panose="02020400000000000000" pitchFamily="18" charset="-122"/>
              </a:rPr>
              <a:t>英才计划导师</a:t>
            </a:r>
            <a:endParaRPr lang="en-US" altLang="zh-CN" sz="1100" dirty="0">
              <a:latin typeface="思源宋体 CN" panose="02020400000000000000" pitchFamily="18" charset="-122"/>
              <a:ea typeface="思源宋体 CN" panose="02020400000000000000" pitchFamily="18" charset="-122"/>
            </a:endParaRPr>
          </a:p>
          <a:p>
            <a:pPr marL="171450" indent="-171450">
              <a:spcBef>
                <a:spcPts val="600"/>
              </a:spcBef>
              <a:buFont typeface="Arial" panose="020B0604020202020204" pitchFamily="34" charset="0"/>
              <a:buChar char="•"/>
            </a:pPr>
            <a:r>
              <a:rPr lang="zh-CN" altLang="en-US" sz="1100" b="1" dirty="0">
                <a:solidFill>
                  <a:srgbClr val="C00000"/>
                </a:solidFill>
                <a:latin typeface="思源宋体 CN" panose="02020400000000000000" pitchFamily="18" charset="-122"/>
                <a:ea typeface="思源宋体 CN" panose="02020400000000000000" pitchFamily="18" charset="-122"/>
              </a:rPr>
              <a:t>在英才计划阶段提供</a:t>
            </a:r>
            <a:r>
              <a:rPr lang="en-US" altLang="zh-CN" sz="1100" b="1" dirty="0">
                <a:solidFill>
                  <a:srgbClr val="C00000"/>
                </a:solidFill>
                <a:latin typeface="思源宋体 CN" panose="02020400000000000000" pitchFamily="18" charset="-122"/>
                <a:ea typeface="思源宋体 CN" panose="02020400000000000000" pitchFamily="18" charset="-122"/>
              </a:rPr>
              <a:t>AI</a:t>
            </a:r>
            <a:r>
              <a:rPr lang="zh-CN" altLang="en-US" sz="1100" b="1" dirty="0">
                <a:solidFill>
                  <a:srgbClr val="C00000"/>
                </a:solidFill>
                <a:latin typeface="思源宋体 CN" panose="02020400000000000000" pitchFamily="18" charset="-122"/>
                <a:ea typeface="思源宋体 CN" panose="02020400000000000000" pitchFamily="18" charset="-122"/>
              </a:rPr>
              <a:t>技术核心支持</a:t>
            </a:r>
            <a:endParaRPr lang="en-US" altLang="zh-CN" sz="1100" b="1" dirty="0">
              <a:solidFill>
                <a:srgbClr val="C00000"/>
              </a:solidFill>
              <a:latin typeface="思源宋体 CN" panose="02020400000000000000" pitchFamily="18" charset="-122"/>
              <a:ea typeface="思源宋体 CN" panose="02020400000000000000" pitchFamily="18" charset="-122"/>
            </a:endParaRPr>
          </a:p>
        </p:txBody>
      </p:sp>
      <p:pic>
        <p:nvPicPr>
          <p:cNvPr id="10" name="图片 9" descr="微笑的男人&#10;&#10;AI 生成的内容可能不正确。">
            <a:extLst>
              <a:ext uri="{FF2B5EF4-FFF2-40B4-BE49-F238E27FC236}">
                <a16:creationId xmlns:a16="http://schemas.microsoft.com/office/drawing/2014/main" id="{04581C6C-560B-9C6A-76AD-2AD484103AF1}"/>
              </a:ext>
            </a:extLst>
          </p:cNvPr>
          <p:cNvPicPr>
            <a:picLocks noChangeAspect="1"/>
          </p:cNvPicPr>
          <p:nvPr/>
        </p:nvPicPr>
        <p:blipFill>
          <a:blip r:embed="rId9" cstate="print">
            <a:extLst>
              <a:ext uri="{28A0092B-C50C-407E-A947-70E740481C1C}">
                <a14:useLocalDpi xmlns:a14="http://schemas.microsoft.com/office/drawing/2010/main" val="0"/>
              </a:ext>
            </a:extLst>
          </a:blip>
          <a:srcRect l="13534" r="13534"/>
          <a:stretch>
            <a:fillRect/>
          </a:stretch>
        </p:blipFill>
        <p:spPr>
          <a:xfrm>
            <a:off x="6755619" y="2092950"/>
            <a:ext cx="1313141" cy="1800493"/>
          </a:xfrm>
          <a:prstGeom prst="rect">
            <a:avLst/>
          </a:prstGeom>
          <a:ln>
            <a:noFill/>
          </a:ln>
          <a:effectLst>
            <a:outerShdw blurRad="190500" algn="tl" rotWithShape="0">
              <a:srgbClr val="000000">
                <a:alpha val="70000"/>
              </a:srgbClr>
            </a:outerShdw>
          </a:effectLst>
        </p:spPr>
      </p:pic>
      <p:sp>
        <p:nvSpPr>
          <p:cNvPr id="31" name="文本框 30">
            <a:extLst>
              <a:ext uri="{FF2B5EF4-FFF2-40B4-BE49-F238E27FC236}">
                <a16:creationId xmlns:a16="http://schemas.microsoft.com/office/drawing/2014/main" id="{0ECA2998-BEA5-C394-D291-834F364B4A67}"/>
              </a:ext>
            </a:extLst>
          </p:cNvPr>
          <p:cNvSpPr txBox="1"/>
          <p:nvPr/>
        </p:nvSpPr>
        <p:spPr>
          <a:xfrm>
            <a:off x="8072819" y="2037207"/>
            <a:ext cx="1612642" cy="2069797"/>
          </a:xfrm>
          <a:prstGeom prst="rect">
            <a:avLst/>
          </a:prstGeom>
          <a:noFill/>
        </p:spPr>
        <p:txBody>
          <a:bodyPr wrap="square" rtlCol="0">
            <a:spAutoFit/>
          </a:bodyPr>
          <a:lstStyle/>
          <a:p>
            <a:r>
              <a:rPr lang="en-US" altLang="zh-CN" sz="1400" b="1" dirty="0">
                <a:latin typeface="思源宋体 CN" panose="02020400000000000000" pitchFamily="18" charset="-122"/>
                <a:ea typeface="思源宋体 CN" panose="02020400000000000000" pitchFamily="18" charset="-122"/>
              </a:rPr>
              <a:t>Prof. Rothman</a:t>
            </a:r>
            <a:endParaRPr lang="en-US" altLang="zh-CN" sz="900" b="1" dirty="0">
              <a:latin typeface="思源宋体 CN" panose="02020400000000000000" pitchFamily="18" charset="-122"/>
              <a:ea typeface="思源宋体 CN" panose="02020400000000000000" pitchFamily="18" charset="-122"/>
            </a:endParaRPr>
          </a:p>
          <a:p>
            <a:pPr marL="171450" indent="-171450">
              <a:spcBef>
                <a:spcPts val="600"/>
              </a:spcBef>
              <a:buFont typeface="Arial" panose="020B0604020202020204" pitchFamily="34" charset="0"/>
              <a:buChar char="•"/>
            </a:pPr>
            <a:r>
              <a:rPr lang="en-US" altLang="zh-CN" sz="1050" dirty="0">
                <a:latin typeface="思源宋体 CN" panose="02020400000000000000" pitchFamily="18" charset="-122"/>
                <a:ea typeface="思源宋体 CN" panose="02020400000000000000" pitchFamily="18" charset="-122"/>
              </a:rPr>
              <a:t>UC Berkeley, Adjunct Instructor</a:t>
            </a:r>
          </a:p>
          <a:p>
            <a:pPr marL="171450" indent="-171450">
              <a:spcBef>
                <a:spcPts val="600"/>
              </a:spcBef>
              <a:buFont typeface="Arial" panose="020B0604020202020204" pitchFamily="34" charset="0"/>
              <a:buChar char="•"/>
            </a:pPr>
            <a:r>
              <a:rPr lang="en-US" altLang="zh-CN" sz="1050" dirty="0">
                <a:latin typeface="思源宋体 CN" panose="02020400000000000000" pitchFamily="18" charset="-122"/>
                <a:ea typeface="思源宋体 CN" panose="02020400000000000000" pitchFamily="18" charset="-122"/>
              </a:rPr>
              <a:t>University of San Francisco, Adjunct Professor</a:t>
            </a:r>
          </a:p>
          <a:p>
            <a:pPr marL="171450" indent="-171450">
              <a:spcBef>
                <a:spcPts val="600"/>
              </a:spcBef>
              <a:buFont typeface="Arial" panose="020B0604020202020204" pitchFamily="34" charset="0"/>
              <a:buChar char="•"/>
            </a:pPr>
            <a:r>
              <a:rPr lang="en-US" altLang="zh-CN" sz="1050" b="1" dirty="0">
                <a:solidFill>
                  <a:srgbClr val="C00000"/>
                </a:solidFill>
                <a:latin typeface="思源宋体 CN" panose="02020400000000000000" pitchFamily="18" charset="-122"/>
                <a:ea typeface="思源宋体 CN" panose="02020400000000000000" pitchFamily="18" charset="-122"/>
              </a:rPr>
              <a:t>UC Berkeley</a:t>
            </a:r>
            <a:r>
              <a:rPr lang="zh-CN" altLang="en-US" sz="1050" b="1" dirty="0">
                <a:solidFill>
                  <a:srgbClr val="C00000"/>
                </a:solidFill>
                <a:latin typeface="思源宋体 CN" panose="02020400000000000000" pitchFamily="18" charset="-122"/>
                <a:ea typeface="思源宋体 CN" panose="02020400000000000000" pitchFamily="18" charset="-122"/>
              </a:rPr>
              <a:t>夏校授课老师</a:t>
            </a:r>
            <a:endParaRPr lang="en-US" altLang="zh-CN" sz="1050" b="1" dirty="0">
              <a:solidFill>
                <a:srgbClr val="C00000"/>
              </a:solidFill>
              <a:latin typeface="思源宋体 CN" panose="02020400000000000000" pitchFamily="18" charset="-122"/>
              <a:ea typeface="思源宋体 CN" panose="02020400000000000000" pitchFamily="18" charset="-122"/>
            </a:endParaRPr>
          </a:p>
          <a:p>
            <a:pPr marL="171450" indent="-171450">
              <a:spcBef>
                <a:spcPts val="600"/>
              </a:spcBef>
              <a:buFont typeface="Arial" panose="020B0604020202020204" pitchFamily="34" charset="0"/>
              <a:buChar char="•"/>
            </a:pPr>
            <a:r>
              <a:rPr lang="zh-CN" altLang="en-US" sz="1050" b="1" dirty="0">
                <a:solidFill>
                  <a:srgbClr val="C00000"/>
                </a:solidFill>
                <a:latin typeface="思源宋体 CN" panose="02020400000000000000" pitchFamily="18" charset="-122"/>
                <a:ea typeface="思源宋体 CN" panose="02020400000000000000" pitchFamily="18" charset="-122"/>
              </a:rPr>
              <a:t>在夏校期间提供模型思路启发</a:t>
            </a:r>
            <a:endParaRPr lang="en-US" altLang="zh-CN" sz="1200" b="1" dirty="0">
              <a:solidFill>
                <a:srgbClr val="C00000"/>
              </a:solidFill>
              <a:latin typeface="宋体" panose="02010600030101010101" pitchFamily="2" charset="-122"/>
            </a:endParaRPr>
          </a:p>
        </p:txBody>
      </p:sp>
      <p:cxnSp>
        <p:nvCxnSpPr>
          <p:cNvPr id="2" name="直接连接符 1">
            <a:extLst>
              <a:ext uri="{FF2B5EF4-FFF2-40B4-BE49-F238E27FC236}">
                <a16:creationId xmlns:a16="http://schemas.microsoft.com/office/drawing/2014/main" id="{B323A15B-BD42-E7F4-8829-AE6CEABEECD4}"/>
              </a:ext>
            </a:extLst>
          </p:cNvPr>
          <p:cNvCxnSpPr>
            <a:cxnSpLocks/>
          </p:cNvCxnSpPr>
          <p:nvPr/>
        </p:nvCxnSpPr>
        <p:spPr>
          <a:xfrm>
            <a:off x="6642000" y="0"/>
            <a:ext cx="0" cy="540000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1442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0F4A8-FC96-3260-D2F6-6358A4FF6C3C}"/>
            </a:ext>
          </a:extLst>
        </p:cNvPr>
        <p:cNvGrpSpPr/>
        <p:nvPr/>
      </p:nvGrpSpPr>
      <p:grpSpPr>
        <a:xfrm>
          <a:off x="0" y="0"/>
          <a:ext cx="0" cy="0"/>
          <a:chOff x="0" y="0"/>
          <a:chExt cx="0" cy="0"/>
        </a:xfrm>
      </p:grpSpPr>
      <p:pic>
        <p:nvPicPr>
          <p:cNvPr id="20" name="图片 19" descr="穿白色衣服的女人&#10;&#10;AI 生成的内容可能不正确。">
            <a:extLst>
              <a:ext uri="{FF2B5EF4-FFF2-40B4-BE49-F238E27FC236}">
                <a16:creationId xmlns:a16="http://schemas.microsoft.com/office/drawing/2014/main" id="{4E6B27E9-E2A0-E41E-300E-C9CE3FD05AF3}"/>
              </a:ext>
            </a:extLst>
          </p:cNvPr>
          <p:cNvPicPr>
            <a:picLocks noChangeAspect="1"/>
          </p:cNvPicPr>
          <p:nvPr/>
        </p:nvPicPr>
        <p:blipFill>
          <a:blip r:embed="rId2">
            <a:extLst>
              <a:ext uri="{28A0092B-C50C-407E-A947-70E740481C1C}">
                <a14:useLocalDpi xmlns:a14="http://schemas.microsoft.com/office/drawing/2010/main" val="0"/>
              </a:ext>
            </a:extLst>
          </a:blip>
          <a:srcRect r="9501"/>
          <a:stretch>
            <a:fillRect/>
          </a:stretch>
        </p:blipFill>
        <p:spPr>
          <a:xfrm>
            <a:off x="469025" y="981969"/>
            <a:ext cx="1295556" cy="1780175"/>
          </a:xfrm>
          <a:prstGeom prst="rect">
            <a:avLst/>
          </a:prstGeom>
          <a:ln>
            <a:noFill/>
          </a:ln>
          <a:effectLst>
            <a:outerShdw blurRad="190500" algn="tl" rotWithShape="0">
              <a:srgbClr val="000000">
                <a:alpha val="70000"/>
              </a:srgbClr>
            </a:outerShdw>
          </a:effectLst>
        </p:spPr>
      </p:pic>
      <p:sp>
        <p:nvSpPr>
          <p:cNvPr id="33" name="文本框 32">
            <a:extLst>
              <a:ext uri="{FF2B5EF4-FFF2-40B4-BE49-F238E27FC236}">
                <a16:creationId xmlns:a16="http://schemas.microsoft.com/office/drawing/2014/main" id="{E89BC754-92C2-50F4-9581-B640D1985F6D}"/>
              </a:ext>
            </a:extLst>
          </p:cNvPr>
          <p:cNvSpPr txBox="1"/>
          <p:nvPr/>
        </p:nvSpPr>
        <p:spPr>
          <a:xfrm>
            <a:off x="1875595" y="972145"/>
            <a:ext cx="7233802" cy="1877437"/>
          </a:xfrm>
          <a:prstGeom prst="rect">
            <a:avLst/>
          </a:prstGeom>
          <a:noFill/>
        </p:spPr>
        <p:txBody>
          <a:bodyPr wrap="square" rtlCol="0">
            <a:spAutoFit/>
          </a:bodyPr>
          <a:lstStyle/>
          <a:p>
            <a:pPr>
              <a:spcBef>
                <a:spcPts val="600"/>
              </a:spcBef>
            </a:pPr>
            <a:r>
              <a:rPr lang="zh-CN" altLang="en-US" sz="1400" b="1" dirty="0">
                <a:latin typeface="微软雅黑" panose="020B0503020204020204" pitchFamily="34" charset="-122"/>
                <a:ea typeface="微软雅黑" panose="020B0503020204020204" pitchFamily="34" charset="-122"/>
              </a:rPr>
              <a:t>张文静老师</a:t>
            </a:r>
            <a:endParaRPr lang="en-US" altLang="zh-CN" sz="1400" b="1" dirty="0">
              <a:latin typeface="微软雅黑" panose="020B0503020204020204" pitchFamily="34" charset="-122"/>
              <a:ea typeface="微软雅黑" panose="020B0503020204020204" pitchFamily="34" charset="-122"/>
            </a:endParaRPr>
          </a:p>
          <a:p>
            <a:pPr marL="171450" indent="-171450">
              <a:spcBef>
                <a:spcPts val="600"/>
              </a:spcBef>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西北大学心理健康教育中心专职教师，硕导</a:t>
            </a:r>
            <a:endParaRPr lang="en-US" altLang="zh-CN" sz="1100" dirty="0">
              <a:latin typeface="微软雅黑" panose="020B0503020204020204" pitchFamily="34" charset="-122"/>
              <a:ea typeface="微软雅黑" panose="020B0503020204020204" pitchFamily="34" charset="-122"/>
            </a:endParaRPr>
          </a:p>
          <a:p>
            <a:pPr marL="171450" indent="-171450">
              <a:spcBef>
                <a:spcPts val="600"/>
              </a:spcBef>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在英中国教育研究会</a:t>
            </a:r>
            <a:r>
              <a:rPr lang="en-US" altLang="zh-CN" sz="1100" dirty="0">
                <a:latin typeface="微软雅黑" panose="020B0503020204020204" pitchFamily="34" charset="-122"/>
                <a:ea typeface="微软雅黑" panose="020B0503020204020204" pitchFamily="34" charset="-122"/>
              </a:rPr>
              <a:t>CERA</a:t>
            </a:r>
            <a:r>
              <a:rPr lang="zh-CN" altLang="en-US" sz="1100" dirty="0">
                <a:latin typeface="微软雅黑" panose="020B0503020204020204" pitchFamily="34" charset="-122"/>
                <a:ea typeface="微软雅黑" panose="020B0503020204020204" pitchFamily="34" charset="-122"/>
              </a:rPr>
              <a:t>成员</a:t>
            </a:r>
            <a:endParaRPr lang="en-US" altLang="zh-CN" sz="1100" dirty="0">
              <a:latin typeface="微软雅黑" panose="020B0503020204020204" pitchFamily="34" charset="-122"/>
              <a:ea typeface="微软雅黑" panose="020B0503020204020204" pitchFamily="34" charset="-122"/>
            </a:endParaRPr>
          </a:p>
          <a:p>
            <a:pPr marL="171450" indent="-171450">
              <a:spcBef>
                <a:spcPts val="600"/>
              </a:spcBef>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中国心理卫生学会精神分析专业委员会青年委员</a:t>
            </a:r>
            <a:endParaRPr lang="en-US" altLang="zh-CN" sz="1100" dirty="0">
              <a:latin typeface="微软雅黑" panose="020B0503020204020204" pitchFamily="34" charset="-122"/>
              <a:ea typeface="微软雅黑" panose="020B0503020204020204" pitchFamily="34" charset="-122"/>
            </a:endParaRPr>
          </a:p>
          <a:p>
            <a:pPr marL="171450" indent="-171450">
              <a:spcBef>
                <a:spcPts val="600"/>
              </a:spcBef>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陕西省健康心理学专业委员会副主任委员兼秘书长</a:t>
            </a:r>
            <a:endParaRPr lang="en-US" altLang="zh-CN" sz="1100" dirty="0">
              <a:latin typeface="微软雅黑" panose="020B0503020204020204" pitchFamily="34" charset="-122"/>
              <a:ea typeface="微软雅黑" panose="020B0503020204020204" pitchFamily="34" charset="-122"/>
            </a:endParaRPr>
          </a:p>
          <a:p>
            <a:pPr marL="171450" indent="-171450">
              <a:spcBef>
                <a:spcPts val="600"/>
              </a:spcBef>
              <a:buFont typeface="Arial" panose="020B0604020202020204" pitchFamily="34" charset="0"/>
              <a:buChar char="•"/>
            </a:pPr>
            <a:r>
              <a:rPr lang="zh-CN" altLang="en-US" sz="1050" dirty="0">
                <a:latin typeface="微软雅黑" panose="020B0503020204020204" pitchFamily="34" charset="-122"/>
                <a:ea typeface="微软雅黑" panose="020B0503020204020204" pitchFamily="34" charset="-122"/>
              </a:rPr>
              <a:t>著有</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大数据视域下危机学生心理画像的建模分析与应用</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（国家心理健康与精神卫生中心优秀论文）</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自然语言处理技术在心理危机干预中的应用研究</a:t>
            </a:r>
            <a:r>
              <a:rPr lang="en-US" altLang="zh-CN" sz="1050" dirty="0">
                <a:latin typeface="微软雅黑" panose="020B0503020204020204" pitchFamily="34" charset="-122"/>
                <a:ea typeface="微软雅黑" panose="020B0503020204020204" pitchFamily="34" charset="-122"/>
              </a:rPr>
              <a:t>》 “Music-Based Brain-Computer Interfaces for Mental Disorder Diagnosis: A Multimodal Neurocomputational Approach”(2025 WCP) </a:t>
            </a:r>
            <a:r>
              <a:rPr lang="zh-CN" altLang="en-US" sz="1050" dirty="0">
                <a:latin typeface="微软雅黑" panose="020B0503020204020204" pitchFamily="34" charset="-122"/>
                <a:ea typeface="微软雅黑" panose="020B0503020204020204" pitchFamily="34" charset="-122"/>
              </a:rPr>
              <a:t>等</a:t>
            </a:r>
            <a:endParaRPr lang="en-US" altLang="zh-CN" sz="1050" dirty="0">
              <a:latin typeface="微软雅黑" panose="020B0503020204020204" pitchFamily="34" charset="-122"/>
              <a:ea typeface="微软雅黑" panose="020B0503020204020204" pitchFamily="34" charset="-122"/>
            </a:endParaRPr>
          </a:p>
        </p:txBody>
      </p:sp>
      <p:pic>
        <p:nvPicPr>
          <p:cNvPr id="29700" name="淘宝网Chenying0907出品 2" descr="C:\Users\Administrator\Desktop\微立体创业计划\001.png">
            <a:extLst>
              <a:ext uri="{FF2B5EF4-FFF2-40B4-BE49-F238E27FC236}">
                <a16:creationId xmlns:a16="http://schemas.microsoft.com/office/drawing/2014/main" id="{66884D42-B70F-ACB0-358F-9039086A4B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141288"/>
            <a:ext cx="5937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淘宝网Chenying0907出品 3" descr="C:\Users\Administrator\Desktop\微立体创业计划\002.png">
            <a:extLst>
              <a:ext uri="{FF2B5EF4-FFF2-40B4-BE49-F238E27FC236}">
                <a16:creationId xmlns:a16="http://schemas.microsoft.com/office/drawing/2014/main" id="{D35815AE-914B-1076-9C14-62BFC633AD59}"/>
              </a:ext>
            </a:extLst>
          </p:cNvPr>
          <p:cNvPicPr>
            <a:picLocks noChangeAspect="1" noChangeArrowheads="1"/>
          </p:cNvPicPr>
          <p:nvPr/>
        </p:nvPicPr>
        <p:blipFill>
          <a:blip r:embed="rId4"/>
          <a:stretch>
            <a:fillRect/>
          </a:stretch>
        </p:blipFill>
        <p:spPr bwMode="auto">
          <a:xfrm>
            <a:off x="333375" y="133350"/>
            <a:ext cx="673100" cy="673100"/>
          </a:xfrm>
          <a:prstGeom prst="rect">
            <a:avLst/>
          </a:prstGeom>
          <a:noFill/>
          <a:effectLst>
            <a:outerShdw blurRad="292100" dist="177800" dir="2460000" sx="99000" sy="99000" algn="l" rotWithShape="0">
              <a:prstClr val="black">
                <a:alpha val="39000"/>
              </a:prstClr>
            </a:outerShdw>
          </a:effectLst>
        </p:spPr>
      </p:pic>
      <p:sp>
        <p:nvSpPr>
          <p:cNvPr id="11" name="淘宝网Chenying0907出品 3">
            <a:extLst>
              <a:ext uri="{FF2B5EF4-FFF2-40B4-BE49-F238E27FC236}">
                <a16:creationId xmlns:a16="http://schemas.microsoft.com/office/drawing/2014/main" id="{56C07FA4-6760-8EBD-7D89-79278C8E4676}"/>
              </a:ext>
            </a:extLst>
          </p:cNvPr>
          <p:cNvSpPr>
            <a:spLocks noChangeArrowheads="1"/>
          </p:cNvSpPr>
          <p:nvPr/>
        </p:nvSpPr>
        <p:spPr bwMode="auto">
          <a:xfrm>
            <a:off x="985838" y="141288"/>
            <a:ext cx="1210570" cy="400101"/>
          </a:xfrm>
          <a:prstGeom prst="rect">
            <a:avLst/>
          </a:prstGeom>
          <a:noFill/>
          <a:ln>
            <a:noFill/>
          </a:ln>
        </p:spPr>
        <p:txBody>
          <a:bodyPr wrap="none" lIns="91431" tIns="45716" rIns="91431" bIns="45716">
            <a:spAutoFit/>
          </a:bodyPr>
          <a:lstStyle>
            <a:lvl1pPr>
              <a:spcBef>
                <a:spcPct val="20000"/>
              </a:spcBef>
              <a:buFont typeface="Arial"/>
              <a:buChar char="•"/>
              <a:defRPr sz="3200">
                <a:solidFill>
                  <a:schemeClr val="tx1"/>
                </a:solidFill>
                <a:latin typeface="微软雅黑" panose="020B0503020204020204" pitchFamily="34" charset="-122"/>
                <a:ea typeface="微软雅黑" pitchFamily="34" charset="-122"/>
                <a:sym typeface="Calibri" pitchFamily="34" charset="0"/>
              </a:defRPr>
            </a:lvl1pPr>
            <a:lvl2pPr marL="742950" indent="-285750">
              <a:spcBef>
                <a:spcPct val="20000"/>
              </a:spcBef>
              <a:buFont typeface="Arial"/>
              <a:buChar char="–"/>
              <a:defRPr sz="2800">
                <a:solidFill>
                  <a:schemeClr val="tx1"/>
                </a:solidFill>
                <a:latin typeface="微软雅黑" panose="020B0503020204020204" pitchFamily="34" charset="-122"/>
                <a:ea typeface="微软雅黑" pitchFamily="34" charset="-122"/>
                <a:sym typeface="Calibri" pitchFamily="34" charset="0"/>
              </a:defRPr>
            </a:lvl2pPr>
            <a:lvl3pPr marL="1143000" indent="-228600">
              <a:spcBef>
                <a:spcPct val="20000"/>
              </a:spcBef>
              <a:buFont typeface="Arial"/>
              <a:buChar char="•"/>
              <a:defRPr sz="2400">
                <a:solidFill>
                  <a:schemeClr val="tx1"/>
                </a:solidFill>
                <a:latin typeface="微软雅黑" panose="020B0503020204020204" pitchFamily="34" charset="-122"/>
                <a:ea typeface="微软雅黑" pitchFamily="34" charset="-122"/>
                <a:sym typeface="Calibri" pitchFamily="34" charset="0"/>
              </a:defRPr>
            </a:lvl3pPr>
            <a:lvl4pPr marL="1600200" indent="-228600">
              <a:spcBef>
                <a:spcPct val="20000"/>
              </a:spcBef>
              <a:buFont typeface="Arial"/>
              <a:buChar char="–"/>
              <a:defRPr sz="2000">
                <a:solidFill>
                  <a:schemeClr val="tx1"/>
                </a:solidFill>
                <a:latin typeface="微软雅黑" panose="020B0503020204020204" pitchFamily="34" charset="-122"/>
                <a:ea typeface="微软雅黑" pitchFamily="34" charset="-122"/>
                <a:sym typeface="Calibri" pitchFamily="34" charset="0"/>
              </a:defRPr>
            </a:lvl4pPr>
            <a:lvl5pPr marL="2057400" indent="-228600">
              <a:spcBef>
                <a:spcPct val="20000"/>
              </a:spcBef>
              <a:buFont typeface="Arial"/>
              <a:buChar char="»"/>
              <a:defRPr sz="2000">
                <a:solidFill>
                  <a:schemeClr val="tx1"/>
                </a:solidFill>
                <a:latin typeface="微软雅黑" panose="020B0503020204020204"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a:buChar char="»"/>
              <a:defRPr sz="2000">
                <a:solidFill>
                  <a:schemeClr val="tx1"/>
                </a:solidFill>
                <a:latin typeface="微软雅黑" panose="020B0503020204020204"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a:buChar char="»"/>
              <a:defRPr sz="2000">
                <a:solidFill>
                  <a:schemeClr val="tx1"/>
                </a:solidFill>
                <a:latin typeface="微软雅黑" panose="020B0503020204020204"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a:buChar char="»"/>
              <a:defRPr sz="2000">
                <a:solidFill>
                  <a:schemeClr val="tx1"/>
                </a:solidFill>
                <a:latin typeface="微软雅黑" panose="020B0503020204020204"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a:buChar char="»"/>
              <a:defRPr sz="2000">
                <a:solidFill>
                  <a:schemeClr val="tx1"/>
                </a:solidFill>
                <a:latin typeface="微软雅黑" panose="020B0503020204020204" pitchFamily="34" charset="-122"/>
                <a:ea typeface="微软雅黑" pitchFamily="34" charset="-122"/>
                <a:sym typeface="Calibri" pitchFamily="34" charset="0"/>
              </a:defRPr>
            </a:lvl9pPr>
          </a:lstStyle>
          <a:p>
            <a:pPr eaLnBrk="1" hangingPunct="1">
              <a:spcBef>
                <a:spcPct val="0"/>
              </a:spcBef>
              <a:buFont typeface="Arial"/>
              <a:buNone/>
              <a:defRPr/>
            </a:pPr>
            <a:r>
              <a:rPr lang="zh-CN" altLang="en-US" sz="2000" b="1" dirty="0">
                <a:solidFill>
                  <a:schemeClr val="tx2">
                    <a:lumMod val="50000"/>
                  </a:schemeClr>
                </a:solidFill>
                <a:latin typeface="Arial" pitchFamily="34" charset="0"/>
              </a:rPr>
              <a:t>项目评估</a:t>
            </a:r>
          </a:p>
        </p:txBody>
      </p:sp>
      <p:sp>
        <p:nvSpPr>
          <p:cNvPr id="13" name="淘宝网Chenying0907出品 3">
            <a:extLst>
              <a:ext uri="{FF2B5EF4-FFF2-40B4-BE49-F238E27FC236}">
                <a16:creationId xmlns:a16="http://schemas.microsoft.com/office/drawing/2014/main" id="{0797B110-DE3D-185E-8593-B7751DC80EBB}"/>
              </a:ext>
            </a:extLst>
          </p:cNvPr>
          <p:cNvSpPr>
            <a:spLocks noChangeArrowheads="1"/>
          </p:cNvSpPr>
          <p:nvPr/>
        </p:nvSpPr>
        <p:spPr bwMode="auto">
          <a:xfrm>
            <a:off x="982317" y="469900"/>
            <a:ext cx="1306750" cy="261602"/>
          </a:xfrm>
          <a:prstGeom prst="rect">
            <a:avLst/>
          </a:prstGeom>
          <a:noFill/>
          <a:ln>
            <a:noFill/>
          </a:ln>
        </p:spPr>
        <p:txBody>
          <a:bodyPr wrap="none" lIns="91431" tIns="45716" rIns="91431" bIns="45716">
            <a:spAutoFit/>
          </a:bodyPr>
          <a:lstStyle>
            <a:lvl1pPr>
              <a:spcBef>
                <a:spcPct val="20000"/>
              </a:spcBef>
              <a:buFont typeface="Arial"/>
              <a:buChar char="•"/>
              <a:defRPr sz="3200">
                <a:solidFill>
                  <a:schemeClr val="tx1"/>
                </a:solidFill>
                <a:latin typeface="微软雅黑" panose="020B0503020204020204" pitchFamily="34" charset="-122"/>
                <a:ea typeface="微软雅黑" pitchFamily="34" charset="-122"/>
                <a:sym typeface="Calibri" pitchFamily="34" charset="0"/>
              </a:defRPr>
            </a:lvl1pPr>
            <a:lvl2pPr marL="742950" indent="-285750">
              <a:spcBef>
                <a:spcPct val="20000"/>
              </a:spcBef>
              <a:buFont typeface="Arial"/>
              <a:buChar char="–"/>
              <a:defRPr sz="2800">
                <a:solidFill>
                  <a:schemeClr val="tx1"/>
                </a:solidFill>
                <a:latin typeface="微软雅黑" panose="020B0503020204020204" pitchFamily="34" charset="-122"/>
                <a:ea typeface="微软雅黑" pitchFamily="34" charset="-122"/>
                <a:sym typeface="Calibri" pitchFamily="34" charset="0"/>
              </a:defRPr>
            </a:lvl2pPr>
            <a:lvl3pPr marL="1143000" indent="-228600">
              <a:spcBef>
                <a:spcPct val="20000"/>
              </a:spcBef>
              <a:buFont typeface="Arial"/>
              <a:buChar char="•"/>
              <a:defRPr sz="2400">
                <a:solidFill>
                  <a:schemeClr val="tx1"/>
                </a:solidFill>
                <a:latin typeface="微软雅黑" panose="020B0503020204020204" pitchFamily="34" charset="-122"/>
                <a:ea typeface="微软雅黑" pitchFamily="34" charset="-122"/>
                <a:sym typeface="Calibri" pitchFamily="34" charset="0"/>
              </a:defRPr>
            </a:lvl3pPr>
            <a:lvl4pPr marL="1600200" indent="-228600">
              <a:spcBef>
                <a:spcPct val="20000"/>
              </a:spcBef>
              <a:buFont typeface="Arial"/>
              <a:buChar char="–"/>
              <a:defRPr sz="2000">
                <a:solidFill>
                  <a:schemeClr val="tx1"/>
                </a:solidFill>
                <a:latin typeface="微软雅黑" panose="020B0503020204020204" pitchFamily="34" charset="-122"/>
                <a:ea typeface="微软雅黑" pitchFamily="34" charset="-122"/>
                <a:sym typeface="Calibri" pitchFamily="34" charset="0"/>
              </a:defRPr>
            </a:lvl4pPr>
            <a:lvl5pPr marL="2057400" indent="-228600">
              <a:spcBef>
                <a:spcPct val="20000"/>
              </a:spcBef>
              <a:buFont typeface="Arial"/>
              <a:buChar char="»"/>
              <a:defRPr sz="2000">
                <a:solidFill>
                  <a:schemeClr val="tx1"/>
                </a:solidFill>
                <a:latin typeface="微软雅黑" panose="020B0503020204020204"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a:buChar char="»"/>
              <a:defRPr sz="2000">
                <a:solidFill>
                  <a:schemeClr val="tx1"/>
                </a:solidFill>
                <a:latin typeface="微软雅黑" panose="020B0503020204020204"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a:buChar char="»"/>
              <a:defRPr sz="2000">
                <a:solidFill>
                  <a:schemeClr val="tx1"/>
                </a:solidFill>
                <a:latin typeface="微软雅黑" panose="020B0503020204020204"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a:buChar char="»"/>
              <a:defRPr sz="2000">
                <a:solidFill>
                  <a:schemeClr val="tx1"/>
                </a:solidFill>
                <a:latin typeface="微软雅黑" panose="020B0503020204020204"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a:buChar char="»"/>
              <a:defRPr sz="2000">
                <a:solidFill>
                  <a:schemeClr val="tx1"/>
                </a:solidFill>
                <a:latin typeface="微软雅黑" panose="020B0503020204020204" pitchFamily="34" charset="-122"/>
                <a:ea typeface="微软雅黑" pitchFamily="34" charset="-122"/>
                <a:sym typeface="Calibri" pitchFamily="34" charset="0"/>
              </a:defRPr>
            </a:lvl9pPr>
          </a:lstStyle>
          <a:p>
            <a:pPr eaLnBrk="1" hangingPunct="1">
              <a:spcBef>
                <a:spcPct val="0"/>
              </a:spcBef>
              <a:buFont typeface="Arial"/>
              <a:buNone/>
              <a:defRPr/>
            </a:pPr>
            <a:r>
              <a:rPr lang="en-US" altLang="zh-CN" sz="1100" dirty="0">
                <a:solidFill>
                  <a:schemeClr val="tx1">
                    <a:lumMod val="75000"/>
                    <a:lumOff val="25000"/>
                  </a:schemeClr>
                </a:solidFill>
                <a:latin typeface="Arial" pitchFamily="34" charset="0"/>
              </a:rPr>
              <a:t>Project evaluation</a:t>
            </a:r>
          </a:p>
        </p:txBody>
      </p:sp>
      <p:pic>
        <p:nvPicPr>
          <p:cNvPr id="27" name="图片 26" descr="夜晚的月亮&#10;&#10;AI 生成的内容可能不正确。">
            <a:extLst>
              <a:ext uri="{FF2B5EF4-FFF2-40B4-BE49-F238E27FC236}">
                <a16:creationId xmlns:a16="http://schemas.microsoft.com/office/drawing/2014/main" id="{3651AD53-3CC0-DB41-E68A-B446DA9843F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3668" y="0"/>
            <a:ext cx="2638182" cy="744786"/>
          </a:xfrm>
          <a:prstGeom prst="rect">
            <a:avLst/>
          </a:prstGeom>
        </p:spPr>
      </p:pic>
      <p:sp>
        <p:nvSpPr>
          <p:cNvPr id="8" name="文本框 7">
            <a:extLst>
              <a:ext uri="{FF2B5EF4-FFF2-40B4-BE49-F238E27FC236}">
                <a16:creationId xmlns:a16="http://schemas.microsoft.com/office/drawing/2014/main" id="{DF61F56C-536A-10B2-E6B0-9E98639ECAC1}"/>
              </a:ext>
            </a:extLst>
          </p:cNvPr>
          <p:cNvSpPr txBox="1"/>
          <p:nvPr/>
        </p:nvSpPr>
        <p:spPr>
          <a:xfrm>
            <a:off x="324421" y="2844353"/>
            <a:ext cx="9001001" cy="2373470"/>
          </a:xfrm>
          <a:prstGeom prst="rect">
            <a:avLst/>
          </a:prstGeom>
          <a:noFill/>
        </p:spPr>
        <p:txBody>
          <a:bodyPr wrap="square" rtlCol="0">
            <a:spAutoFit/>
          </a:bodyPr>
          <a:lstStyle/>
          <a:p>
            <a:pPr>
              <a:lnSpc>
                <a:spcPct val="150000"/>
              </a:lnSpc>
            </a:pPr>
            <a:r>
              <a:rPr lang="zh-CN" altLang="en-US" sz="1000" dirty="0">
                <a:latin typeface="微软雅黑" panose="020B0503020204020204" pitchFamily="34" charset="-122"/>
                <a:ea typeface="微软雅黑" panose="020B0503020204020204" pitchFamily="34" charset="-122"/>
              </a:rPr>
              <a:t>本项目以“构建高效率、高可及性、智能化的精神健康预筛查系统”为目标，选题立意契合国家</a:t>
            </a:r>
            <a:r>
              <a:rPr lang="en-US" altLang="zh-CN" sz="1000" b="1" dirty="0">
                <a:latin typeface="微软雅黑" panose="020B0503020204020204" pitchFamily="34" charset="-122"/>
                <a:ea typeface="微软雅黑" panose="020B0503020204020204" pitchFamily="34" charset="-122"/>
              </a:rPr>
              <a:t>《“</a:t>
            </a:r>
            <a:r>
              <a:rPr lang="zh-CN" altLang="en-US" sz="1000" b="1" dirty="0">
                <a:latin typeface="微软雅黑" panose="020B0503020204020204" pitchFamily="34" charset="-122"/>
                <a:ea typeface="微软雅黑" panose="020B0503020204020204" pitchFamily="34" charset="-122"/>
              </a:rPr>
              <a:t>十四五”国民健康规划</a:t>
            </a:r>
            <a:r>
              <a:rPr lang="en-US" altLang="zh-CN" sz="1000" b="1"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关于“</a:t>
            </a:r>
            <a:r>
              <a:rPr lang="zh-CN" altLang="en-US" sz="1000" b="1" dirty="0">
                <a:latin typeface="微软雅黑" panose="020B0503020204020204" pitchFamily="34" charset="-122"/>
                <a:ea typeface="微软雅黑" panose="020B0503020204020204" pitchFamily="34" charset="-122"/>
              </a:rPr>
              <a:t>加强心理健康服务供给，推动智能化筛查与干预体系建设”</a:t>
            </a:r>
            <a:r>
              <a:rPr lang="zh-CN" altLang="en-US" sz="1000" dirty="0">
                <a:latin typeface="微软雅黑" panose="020B0503020204020204" pitchFamily="34" charset="-122"/>
                <a:ea typeface="微软雅黑" panose="020B0503020204020204" pitchFamily="34" charset="-122"/>
              </a:rPr>
              <a:t>的指导精神，具备突出的现实意义与推广价值。</a:t>
            </a:r>
            <a:endParaRPr lang="en-US" altLang="zh-CN" sz="1000" dirty="0">
              <a:latin typeface="微软雅黑" panose="020B0503020204020204" pitchFamily="34" charset="-122"/>
              <a:ea typeface="微软雅黑" panose="020B0503020204020204" pitchFamily="34" charset="-122"/>
            </a:endParaRPr>
          </a:p>
          <a:p>
            <a:pPr>
              <a:lnSpc>
                <a:spcPct val="150000"/>
              </a:lnSpc>
            </a:pPr>
            <a:r>
              <a:rPr lang="zh-CN" altLang="en-US" sz="1000" dirty="0">
                <a:latin typeface="微软雅黑" panose="020B0503020204020204" pitchFamily="34" charset="-122"/>
                <a:ea typeface="微软雅黑" panose="020B0503020204020204" pitchFamily="34" charset="-122"/>
              </a:rPr>
              <a:t>从心理学专业视角出发，我认为本项目具备以下几点亮点：</a:t>
            </a:r>
            <a:endParaRPr lang="en-US" altLang="zh-CN" sz="10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000" b="1" dirty="0">
                <a:latin typeface="微软雅黑" panose="020B0503020204020204" pitchFamily="34" charset="-122"/>
                <a:ea typeface="微软雅黑" panose="020B0503020204020204" pitchFamily="34" charset="-122"/>
              </a:rPr>
              <a:t>心理学理论基础扎实，临床标准明晰</a:t>
            </a:r>
            <a:endParaRPr lang="en-US" altLang="zh-CN" sz="1000" b="1" dirty="0">
              <a:latin typeface="微软雅黑" panose="020B0503020204020204" pitchFamily="34" charset="-122"/>
              <a:ea typeface="微软雅黑" panose="020B0503020204020204" pitchFamily="34" charset="-122"/>
            </a:endParaRPr>
          </a:p>
          <a:p>
            <a:pPr>
              <a:lnSpc>
                <a:spcPct val="150000"/>
              </a:lnSpc>
            </a:pPr>
            <a:r>
              <a:rPr lang="zh-CN" altLang="en-US" sz="1000" dirty="0">
                <a:latin typeface="微软雅黑" panose="020B0503020204020204" pitchFamily="34" charset="-122"/>
                <a:ea typeface="微软雅黑" panose="020B0503020204020204" pitchFamily="34" charset="-122"/>
              </a:rPr>
              <a:t>    项目所采用的 </a:t>
            </a:r>
            <a:r>
              <a:rPr lang="en-US" altLang="zh-CN" sz="1000" dirty="0">
                <a:latin typeface="微软雅黑" panose="020B0503020204020204" pitchFamily="34" charset="-122"/>
                <a:ea typeface="微软雅黑" panose="020B0503020204020204" pitchFamily="34" charset="-122"/>
              </a:rPr>
              <a:t>DSM-IV </a:t>
            </a:r>
            <a:r>
              <a:rPr lang="zh-CN" altLang="en-US" sz="1000" dirty="0">
                <a:latin typeface="微软雅黑" panose="020B0503020204020204" pitchFamily="34" charset="-122"/>
                <a:ea typeface="微软雅黑" panose="020B0503020204020204" pitchFamily="34" charset="-122"/>
              </a:rPr>
              <a:t>为国际通用的精神障碍诊断标准，能够有效规范症状归因与模型输出，为</a:t>
            </a:r>
            <a:r>
              <a:rPr lang="en-US" altLang="zh-CN" sz="1000" dirty="0">
                <a:latin typeface="微软雅黑" panose="020B0503020204020204" pitchFamily="34" charset="-122"/>
                <a:ea typeface="微软雅黑" panose="020B0503020204020204" pitchFamily="34" charset="-122"/>
              </a:rPr>
              <a:t>AI</a:t>
            </a:r>
            <a:r>
              <a:rPr lang="zh-CN" altLang="en-US" sz="1000" dirty="0">
                <a:latin typeface="微软雅黑" panose="020B0503020204020204" pitchFamily="34" charset="-122"/>
                <a:ea typeface="微软雅黑" panose="020B0503020204020204" pitchFamily="34" charset="-122"/>
              </a:rPr>
              <a:t>诊断结果提供心理学与医学的双重保障。</a:t>
            </a:r>
            <a:endParaRPr lang="en-US" altLang="zh-CN" sz="10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000" b="1" dirty="0">
                <a:latin typeface="微软雅黑" panose="020B0503020204020204" pitchFamily="34" charset="-122"/>
                <a:ea typeface="微软雅黑" panose="020B0503020204020204" pitchFamily="34" charset="-122"/>
              </a:rPr>
              <a:t>高效低成本的技术方案，具有普及潜力</a:t>
            </a:r>
            <a:endParaRPr lang="en-US" altLang="zh-CN" sz="1000" b="1" dirty="0">
              <a:latin typeface="微软雅黑" panose="020B0503020204020204" pitchFamily="34" charset="-122"/>
              <a:ea typeface="微软雅黑" panose="020B0503020204020204" pitchFamily="34" charset="-122"/>
            </a:endParaRPr>
          </a:p>
          <a:p>
            <a:pPr>
              <a:lnSpc>
                <a:spcPct val="150000"/>
              </a:lnSpc>
            </a:pPr>
            <a:r>
              <a:rPr lang="zh-CN" altLang="en-US" sz="1000" dirty="0">
                <a:latin typeface="微软雅黑" panose="020B0503020204020204" pitchFamily="34" charset="-122"/>
                <a:ea typeface="微软雅黑" panose="020B0503020204020204" pitchFamily="34" charset="-122"/>
              </a:rPr>
              <a:t>     项目提出的“日常心理健康体温计”理念，结合本地可部署、低资源依赖等优势，特别适合用于家庭日常使用，以及中小学校园、基层社区、偏远地区等精神健康服务薄弱区域，推动心理服务向早筛、早干预前移。</a:t>
            </a:r>
            <a:endParaRPr lang="en-US" altLang="zh-CN" sz="1000" dirty="0">
              <a:latin typeface="微软雅黑" panose="020B0503020204020204" pitchFamily="34" charset="-122"/>
              <a:ea typeface="微软雅黑" panose="020B0503020204020204" pitchFamily="34" charset="-122"/>
            </a:endParaRPr>
          </a:p>
          <a:p>
            <a:pPr>
              <a:lnSpc>
                <a:spcPct val="150000"/>
              </a:lnSpc>
            </a:pPr>
            <a:r>
              <a:rPr lang="zh-CN" altLang="en-US" sz="1000" dirty="0">
                <a:latin typeface="微软雅黑" panose="020B0503020204020204" pitchFamily="34" charset="-122"/>
                <a:ea typeface="微软雅黑" panose="020B0503020204020204" pitchFamily="34" charset="-122"/>
              </a:rPr>
              <a:t>因此，我认为该项目不仅在学术探索上具备创新性，在现实应用中也拥有广阔前景，建议后续继续推进临床合作与真实环境测试，推动科研成果的社会化转化落地。</a:t>
            </a:r>
          </a:p>
        </p:txBody>
      </p:sp>
    </p:spTree>
    <p:extLst>
      <p:ext uri="{BB962C8B-B14F-4D97-AF65-F5344CB8AC3E}">
        <p14:creationId xmlns:p14="http://schemas.microsoft.com/office/powerpoint/2010/main" val="1260210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2"/>
          <p:cNvSpPr/>
          <p:nvPr/>
        </p:nvSpPr>
        <p:spPr>
          <a:xfrm>
            <a:off x="271780" y="828039"/>
            <a:ext cx="11430" cy="4464000"/>
          </a:xfrm>
          <a:prstGeom prst="roundRect">
            <a:avLst>
              <a:gd name="adj" fmla="val 106500"/>
            </a:avLst>
          </a:prstGeom>
          <a:solidFill>
            <a:schemeClr val="accent1">
              <a:lumMod val="40000"/>
              <a:lumOff val="60000"/>
            </a:schemeClr>
          </a:solidFill>
          <a:ln w="12700">
            <a:solidFill>
              <a:srgbClr val="0072BF"/>
            </a:solidFill>
          </a:ln>
        </p:spPr>
        <p:txBody>
          <a:bodyPr/>
          <a:lstStyle/>
          <a:p>
            <a:endParaRPr lang="zh-CN" altLang="en-US"/>
          </a:p>
        </p:txBody>
      </p:sp>
      <p:sp>
        <p:nvSpPr>
          <p:cNvPr id="62" name="Shape 3"/>
          <p:cNvSpPr/>
          <p:nvPr/>
        </p:nvSpPr>
        <p:spPr>
          <a:xfrm>
            <a:off x="237490" y="1086485"/>
            <a:ext cx="243840" cy="21600"/>
          </a:xfrm>
          <a:prstGeom prst="roundRect">
            <a:avLst>
              <a:gd name="adj" fmla="val 106500"/>
            </a:avLst>
          </a:prstGeom>
          <a:solidFill>
            <a:schemeClr val="accent1">
              <a:lumMod val="40000"/>
              <a:lumOff val="60000"/>
            </a:schemeClr>
          </a:solidFill>
        </p:spPr>
        <p:txBody>
          <a:bodyPr/>
          <a:lstStyle/>
          <a:p>
            <a:endParaRPr lang="zh-CN" altLang="en-US"/>
          </a:p>
        </p:txBody>
      </p:sp>
      <p:sp>
        <p:nvSpPr>
          <p:cNvPr id="63" name="Shape 4"/>
          <p:cNvSpPr/>
          <p:nvPr/>
        </p:nvSpPr>
        <p:spPr>
          <a:xfrm>
            <a:off x="180340" y="972185"/>
            <a:ext cx="182880" cy="243205"/>
          </a:xfrm>
          <a:prstGeom prst="roundRect">
            <a:avLst>
              <a:gd name="adj" fmla="val 6667"/>
            </a:avLst>
          </a:prstGeom>
          <a:solidFill>
            <a:schemeClr val="accent1"/>
          </a:solidFill>
        </p:spPr>
        <p:txBody>
          <a:bodyPr/>
          <a:lstStyle/>
          <a:p>
            <a:endParaRPr lang="zh-CN" altLang="en-US"/>
          </a:p>
        </p:txBody>
      </p:sp>
      <p:sp>
        <p:nvSpPr>
          <p:cNvPr id="64" name="Text 5"/>
          <p:cNvSpPr/>
          <p:nvPr>
            <p:custDataLst>
              <p:tags r:id="rId1"/>
            </p:custDataLst>
          </p:nvPr>
        </p:nvSpPr>
        <p:spPr>
          <a:xfrm>
            <a:off x="210820" y="966470"/>
            <a:ext cx="121920" cy="150495"/>
          </a:xfrm>
          <a:prstGeom prst="rect">
            <a:avLst/>
          </a:prstGeom>
          <a:noFill/>
        </p:spPr>
        <p:txBody>
          <a:bodyPr wrap="none" lIns="0" tIns="0" rIns="0" bIns="0" rtlCol="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00"/>
              </a:lnSpc>
              <a:buNone/>
            </a:pPr>
            <a:r>
              <a:rPr lang="en-US" sz="1400" dirty="0">
                <a:latin typeface="Times New Roman" panose="02020603050405020304" pitchFamily="18" charset="0"/>
                <a:cs typeface="Times New Roman" panose="02020603050405020304" pitchFamily="18" charset="0"/>
              </a:rPr>
              <a:t>I</a:t>
            </a:r>
          </a:p>
        </p:txBody>
      </p:sp>
      <p:sp>
        <p:nvSpPr>
          <p:cNvPr id="7" name="文本框 6"/>
          <p:cNvSpPr txBox="1"/>
          <p:nvPr/>
        </p:nvSpPr>
        <p:spPr>
          <a:xfrm>
            <a:off x="481965" y="960120"/>
            <a:ext cx="3248660" cy="327025"/>
          </a:xfrm>
          <a:prstGeom prst="rect">
            <a:avLst/>
          </a:prstGeom>
          <a:noFill/>
        </p:spPr>
        <p:txBody>
          <a:bodyPr wrap="square" rtlCol="0">
            <a:noAutofit/>
          </a:bodyPr>
          <a:lstStyle/>
          <a:p>
            <a:r>
              <a:rPr lang="zh-CN" altLang="en-US" sz="16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知识</a:t>
            </a:r>
            <a:r>
              <a:rPr lang="en-US" sz="16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奠基 (2023)</a:t>
            </a:r>
            <a:endParaRPr lang="en-US" sz="16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淘宝网Chenying0907出品 3"/>
          <p:cNvSpPr>
            <a:spLocks noChangeArrowheads="1"/>
          </p:cNvSpPr>
          <p:nvPr/>
        </p:nvSpPr>
        <p:spPr bwMode="auto">
          <a:xfrm>
            <a:off x="985838" y="141288"/>
            <a:ext cx="1210570" cy="400101"/>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zh-CN" altLang="en-US" sz="2000" b="1" dirty="0">
                <a:solidFill>
                  <a:schemeClr val="tx2">
                    <a:lumMod val="50000"/>
                  </a:schemeClr>
                </a:solidFill>
                <a:latin typeface="Arial" panose="020B0604020202020204" pitchFamily="34" charset="0"/>
              </a:rPr>
              <a:t>项目历程</a:t>
            </a:r>
          </a:p>
        </p:txBody>
      </p:sp>
      <p:sp>
        <p:nvSpPr>
          <p:cNvPr id="12" name="淘宝网Chenying0907出品 3"/>
          <p:cNvSpPr>
            <a:spLocks noChangeArrowheads="1"/>
          </p:cNvSpPr>
          <p:nvPr/>
        </p:nvSpPr>
        <p:spPr bwMode="auto">
          <a:xfrm>
            <a:off x="982317" y="469900"/>
            <a:ext cx="720051" cy="261602"/>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en-US" altLang="zh-CN" sz="1100" dirty="0">
                <a:solidFill>
                  <a:schemeClr val="tx1">
                    <a:lumMod val="75000"/>
                    <a:lumOff val="25000"/>
                  </a:schemeClr>
                </a:solidFill>
                <a:latin typeface="Arial" panose="020B0604020202020204" pitchFamily="34" charset="0"/>
              </a:rPr>
              <a:t>Timeline</a:t>
            </a:r>
          </a:p>
        </p:txBody>
      </p:sp>
      <p:sp>
        <p:nvSpPr>
          <p:cNvPr id="8" name="文本框 7"/>
          <p:cNvSpPr txBox="1"/>
          <p:nvPr/>
        </p:nvSpPr>
        <p:spPr>
          <a:xfrm>
            <a:off x="491991" y="1314768"/>
            <a:ext cx="6479262" cy="276999"/>
          </a:xfrm>
          <a:prstGeom prst="rect">
            <a:avLst/>
          </a:prstGeom>
          <a:noFill/>
        </p:spPr>
        <p:txBody>
          <a:bodyPr wrap="square" rtlCol="0">
            <a:spAutoFit/>
          </a:bodyPr>
          <a:lstStyle/>
          <a:p>
            <a:r>
              <a:rPr lang="en-US" sz="1200" dirty="0">
                <a:latin typeface="微软雅黑" panose="020B0503020204020204" pitchFamily="34" charset="-122"/>
                <a:ea typeface="微软雅黑" panose="020B0503020204020204" pitchFamily="34" charset="-122"/>
                <a:sym typeface="+mn-ea"/>
              </a:rPr>
              <a:t>2023 年</a:t>
            </a:r>
            <a:r>
              <a:rPr lang="zh-CN" altLang="en-US" sz="1200" dirty="0">
                <a:latin typeface="微软雅黑" panose="020B0503020204020204" pitchFamily="34" charset="-122"/>
                <a:ea typeface="微软雅黑" panose="020B0503020204020204" pitchFamily="34" charset="-122"/>
                <a:sym typeface="+mn-ea"/>
              </a:rPr>
              <a:t>：</a:t>
            </a:r>
            <a:r>
              <a:rPr lang="en-US" sz="1200" dirty="0">
                <a:latin typeface="微软雅黑" panose="020B0503020204020204" pitchFamily="34" charset="-122"/>
                <a:ea typeface="微软雅黑" panose="020B0503020204020204" pitchFamily="34" charset="-122"/>
                <a:sym typeface="+mn-ea"/>
              </a:rPr>
              <a:t>完成</a:t>
            </a:r>
            <a:r>
              <a:rPr lang="zh-CN" altLang="en-US" sz="1200" dirty="0">
                <a:latin typeface="微软雅黑" panose="020B0503020204020204" pitchFamily="34" charset="-122"/>
                <a:ea typeface="微软雅黑" panose="020B0503020204020204" pitchFamily="34" charset="-122"/>
                <a:sym typeface="+mn-ea"/>
              </a:rPr>
              <a:t>任鹏举教授推荐的</a:t>
            </a:r>
            <a:r>
              <a:rPr lang="en-US" sz="1200" dirty="0">
                <a:latin typeface="微软雅黑" panose="020B0503020204020204" pitchFamily="34" charset="-122"/>
                <a:ea typeface="微软雅黑" panose="020B0503020204020204" pitchFamily="34" charset="-122"/>
                <a:sym typeface="+mn-ea"/>
              </a:rPr>
              <a:t> Stanford </a:t>
            </a:r>
            <a:r>
              <a:rPr lang="zh-CN" altLang="en-US" sz="1200" dirty="0">
                <a:latin typeface="微软雅黑" panose="020B0503020204020204" pitchFamily="34" charset="-122"/>
                <a:ea typeface="微软雅黑" panose="020B0503020204020204" pitchFamily="34" charset="-122"/>
                <a:sym typeface="+mn-ea"/>
              </a:rPr>
              <a:t>相关课程</a:t>
            </a:r>
            <a:r>
              <a:rPr lang="en-US" sz="1200" dirty="0">
                <a:latin typeface="微软雅黑" panose="020B0503020204020204" pitchFamily="34" charset="-122"/>
                <a:ea typeface="微软雅黑" panose="020B0503020204020204" pitchFamily="34" charset="-122"/>
                <a:sym typeface="+mn-ea"/>
              </a:rPr>
              <a:t>，建立AI基础</a:t>
            </a:r>
            <a:r>
              <a:rPr lang="zh-CN" altLang="en-US" sz="1200" dirty="0">
                <a:latin typeface="微软雅黑" panose="020B0503020204020204" pitchFamily="34" charset="-122"/>
                <a:ea typeface="微软雅黑" panose="020B0503020204020204" pitchFamily="34" charset="-122"/>
                <a:sym typeface="+mn-ea"/>
              </a:rPr>
              <a:t>。</a:t>
            </a:r>
            <a:endParaRPr lang="en-US" sz="1200" dirty="0">
              <a:latin typeface="微软雅黑" panose="020B0503020204020204" pitchFamily="34" charset="-122"/>
              <a:ea typeface="微软雅黑" panose="020B0503020204020204" pitchFamily="34" charset="-122"/>
            </a:endParaRPr>
          </a:p>
        </p:txBody>
      </p:sp>
      <p:grpSp>
        <p:nvGrpSpPr>
          <p:cNvPr id="53" name="组合 52">
            <a:extLst>
              <a:ext uri="{FF2B5EF4-FFF2-40B4-BE49-F238E27FC236}">
                <a16:creationId xmlns:a16="http://schemas.microsoft.com/office/drawing/2014/main" id="{DCBF5E86-A47B-2EFB-A879-AE0038C95298}"/>
              </a:ext>
            </a:extLst>
          </p:cNvPr>
          <p:cNvGrpSpPr/>
          <p:nvPr/>
        </p:nvGrpSpPr>
        <p:grpSpPr>
          <a:xfrm>
            <a:off x="597208" y="1620217"/>
            <a:ext cx="7000021" cy="1562069"/>
            <a:chOff x="4140845" y="180057"/>
            <a:chExt cx="6084077" cy="1358522"/>
          </a:xfrm>
        </p:grpSpPr>
        <p:pic>
          <p:nvPicPr>
            <p:cNvPr id="23" name="图片 22" descr="图示&#10;&#10;AI 生成的内容可能不正确。">
              <a:extLst>
                <a:ext uri="{FF2B5EF4-FFF2-40B4-BE49-F238E27FC236}">
                  <a16:creationId xmlns:a16="http://schemas.microsoft.com/office/drawing/2014/main" id="{F05309FB-BD45-B69D-EE19-0876AACAD3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0845" y="180057"/>
              <a:ext cx="1954946" cy="1358522"/>
            </a:xfrm>
            <a:prstGeom prst="rect">
              <a:avLst/>
            </a:prstGeom>
          </p:spPr>
        </p:pic>
        <p:pic>
          <p:nvPicPr>
            <p:cNvPr id="5" name="图片 4" descr="图形用户界面, 文本&#10;&#10;AI 生成的内容可能不正确。">
              <a:extLst>
                <a:ext uri="{FF2B5EF4-FFF2-40B4-BE49-F238E27FC236}">
                  <a16:creationId xmlns:a16="http://schemas.microsoft.com/office/drawing/2014/main" id="{858239CF-AC44-307E-2082-03768755DA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6672" y="180057"/>
              <a:ext cx="1954945" cy="1358521"/>
            </a:xfrm>
            <a:prstGeom prst="rect">
              <a:avLst/>
            </a:prstGeom>
          </p:spPr>
        </p:pic>
        <p:pic>
          <p:nvPicPr>
            <p:cNvPr id="14" name="图片 13" descr="图形用户界面, PowerPoint&#10;&#10;AI 生成的内容可能不正确。">
              <a:extLst>
                <a:ext uri="{FF2B5EF4-FFF2-40B4-BE49-F238E27FC236}">
                  <a16:creationId xmlns:a16="http://schemas.microsoft.com/office/drawing/2014/main" id="{7EA2E144-1852-998E-69FA-85FBF494F71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92497" y="180057"/>
              <a:ext cx="1954945" cy="1358521"/>
            </a:xfrm>
            <a:prstGeom prst="rect">
              <a:avLst/>
            </a:prstGeom>
          </p:spPr>
        </p:pic>
        <p:pic>
          <p:nvPicPr>
            <p:cNvPr id="17" name="图片 16" descr="图示, 示意图&#10;&#10;AI 生成的内容可能不正确。">
              <a:extLst>
                <a:ext uri="{FF2B5EF4-FFF2-40B4-BE49-F238E27FC236}">
                  <a16:creationId xmlns:a16="http://schemas.microsoft.com/office/drawing/2014/main" id="{6683355A-E21C-3CAD-E0DC-C7D62904836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18323" y="180057"/>
              <a:ext cx="1954945" cy="1358521"/>
            </a:xfrm>
            <a:prstGeom prst="rect">
              <a:avLst/>
            </a:prstGeom>
          </p:spPr>
        </p:pic>
        <p:pic>
          <p:nvPicPr>
            <p:cNvPr id="19" name="图片 18" descr="图形用户界面, 应用程序&#10;&#10;AI 生成的内容可能不正确。">
              <a:extLst>
                <a:ext uri="{FF2B5EF4-FFF2-40B4-BE49-F238E27FC236}">
                  <a16:creationId xmlns:a16="http://schemas.microsoft.com/office/drawing/2014/main" id="{EE54E762-0E25-DBEA-247A-FB4322960B7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44149" y="180057"/>
              <a:ext cx="1954945" cy="1358521"/>
            </a:xfrm>
            <a:prstGeom prst="rect">
              <a:avLst/>
            </a:prstGeom>
          </p:spPr>
        </p:pic>
        <p:pic>
          <p:nvPicPr>
            <p:cNvPr id="25" name="图片 24" descr="图示&#10;&#10;AI 生成的内容可能不正确。">
              <a:extLst>
                <a:ext uri="{FF2B5EF4-FFF2-40B4-BE49-F238E27FC236}">
                  <a16:creationId xmlns:a16="http://schemas.microsoft.com/office/drawing/2014/main" id="{9E604E09-9E60-2874-9BA3-EA7D3FDF7FB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69976" y="180057"/>
              <a:ext cx="1954946" cy="1358522"/>
            </a:xfrm>
            <a:prstGeom prst="rect">
              <a:avLst/>
            </a:prstGeom>
          </p:spPr>
        </p:pic>
      </p:grpSp>
      <p:sp>
        <p:nvSpPr>
          <p:cNvPr id="26" name="文本框 25">
            <a:extLst>
              <a:ext uri="{FF2B5EF4-FFF2-40B4-BE49-F238E27FC236}">
                <a16:creationId xmlns:a16="http://schemas.microsoft.com/office/drawing/2014/main" id="{8FD78ECD-0BB0-24D1-2B40-3BB563871B82}"/>
              </a:ext>
            </a:extLst>
          </p:cNvPr>
          <p:cNvSpPr txBox="1"/>
          <p:nvPr/>
        </p:nvSpPr>
        <p:spPr>
          <a:xfrm>
            <a:off x="2846467" y="3322725"/>
            <a:ext cx="2493590" cy="276999"/>
          </a:xfrm>
          <a:prstGeom prst="rect">
            <a:avLst/>
          </a:prstGeom>
          <a:noFill/>
        </p:spPr>
        <p:txBody>
          <a:bodyPr wrap="square" rtlCol="0">
            <a:spAutoFit/>
          </a:bodyPr>
          <a:lstStyle/>
          <a:p>
            <a:pPr algn="ctr"/>
            <a:r>
              <a:rPr lang="en-US" altLang="zh-CN" sz="1200" dirty="0">
                <a:latin typeface="微软雅黑" panose="020B0503020204020204" pitchFamily="34" charset="-122"/>
                <a:ea typeface="微软雅黑" panose="020B0503020204020204" pitchFamily="34" charset="-122"/>
              </a:rPr>
              <a:t>CS231n </a:t>
            </a:r>
            <a:r>
              <a:rPr lang="zh-CN" altLang="en-US" sz="1200" dirty="0">
                <a:latin typeface="微软雅黑" panose="020B0503020204020204" pitchFamily="34" charset="-122"/>
                <a:ea typeface="微软雅黑" panose="020B0503020204020204" pitchFamily="34" charset="-122"/>
              </a:rPr>
              <a:t>部分作业截图</a:t>
            </a:r>
          </a:p>
        </p:txBody>
      </p:sp>
      <p:grpSp>
        <p:nvGrpSpPr>
          <p:cNvPr id="32" name="组合 31">
            <a:extLst>
              <a:ext uri="{FF2B5EF4-FFF2-40B4-BE49-F238E27FC236}">
                <a16:creationId xmlns:a16="http://schemas.microsoft.com/office/drawing/2014/main" id="{291E806A-2925-D494-311A-935E2F6810BB}"/>
              </a:ext>
            </a:extLst>
          </p:cNvPr>
          <p:cNvGrpSpPr/>
          <p:nvPr/>
        </p:nvGrpSpPr>
        <p:grpSpPr>
          <a:xfrm>
            <a:off x="597209" y="3612324"/>
            <a:ext cx="7003448" cy="1592872"/>
            <a:chOff x="468438" y="3612324"/>
            <a:chExt cx="7003448" cy="1592872"/>
          </a:xfrm>
        </p:grpSpPr>
        <p:pic>
          <p:nvPicPr>
            <p:cNvPr id="13" name="图片 12">
              <a:extLst>
                <a:ext uri="{FF2B5EF4-FFF2-40B4-BE49-F238E27FC236}">
                  <a16:creationId xmlns:a16="http://schemas.microsoft.com/office/drawing/2014/main" id="{ACD0C2C5-65BF-0D7E-458A-8FA644AA0176}"/>
                </a:ext>
              </a:extLst>
            </p:cNvPr>
            <p:cNvPicPr>
              <a:picLocks noChangeAspect="1"/>
            </p:cNvPicPr>
            <p:nvPr/>
          </p:nvPicPr>
          <p:blipFill>
            <a:blip r:embed="rId9"/>
            <a:stretch>
              <a:fillRect/>
            </a:stretch>
          </p:blipFill>
          <p:spPr>
            <a:xfrm>
              <a:off x="468438" y="3629764"/>
              <a:ext cx="3429634" cy="1570630"/>
            </a:xfrm>
            <a:prstGeom prst="rect">
              <a:avLst/>
            </a:prstGeom>
          </p:spPr>
        </p:pic>
        <p:pic>
          <p:nvPicPr>
            <p:cNvPr id="16" name="图片 15">
              <a:extLst>
                <a:ext uri="{FF2B5EF4-FFF2-40B4-BE49-F238E27FC236}">
                  <a16:creationId xmlns:a16="http://schemas.microsoft.com/office/drawing/2014/main" id="{ADA1DF02-CAAE-D3E8-ADA4-1B8E4B28414C}"/>
                </a:ext>
              </a:extLst>
            </p:cNvPr>
            <p:cNvPicPr>
              <a:picLocks noChangeAspect="1"/>
            </p:cNvPicPr>
            <p:nvPr/>
          </p:nvPicPr>
          <p:blipFill>
            <a:blip r:embed="rId10"/>
            <a:stretch>
              <a:fillRect/>
            </a:stretch>
          </p:blipFill>
          <p:spPr>
            <a:xfrm>
              <a:off x="1660856" y="3627349"/>
              <a:ext cx="3429634" cy="1577847"/>
            </a:xfrm>
            <a:prstGeom prst="rect">
              <a:avLst/>
            </a:prstGeom>
          </p:spPr>
        </p:pic>
        <p:pic>
          <p:nvPicPr>
            <p:cNvPr id="20" name="图片 19">
              <a:extLst>
                <a:ext uri="{FF2B5EF4-FFF2-40B4-BE49-F238E27FC236}">
                  <a16:creationId xmlns:a16="http://schemas.microsoft.com/office/drawing/2014/main" id="{8D70F10E-B33C-53F9-A75B-2835ABBB67A9}"/>
                </a:ext>
              </a:extLst>
            </p:cNvPr>
            <p:cNvPicPr>
              <a:picLocks noChangeAspect="1"/>
            </p:cNvPicPr>
            <p:nvPr/>
          </p:nvPicPr>
          <p:blipFill>
            <a:blip r:embed="rId11"/>
            <a:stretch>
              <a:fillRect/>
            </a:stretch>
          </p:blipFill>
          <p:spPr>
            <a:xfrm>
              <a:off x="2853274" y="3632638"/>
              <a:ext cx="3396016" cy="1571709"/>
            </a:xfrm>
            <a:prstGeom prst="rect">
              <a:avLst/>
            </a:prstGeom>
          </p:spPr>
        </p:pic>
        <p:pic>
          <p:nvPicPr>
            <p:cNvPr id="3" name="图片 2">
              <a:extLst>
                <a:ext uri="{FF2B5EF4-FFF2-40B4-BE49-F238E27FC236}">
                  <a16:creationId xmlns:a16="http://schemas.microsoft.com/office/drawing/2014/main" id="{691EA345-4246-3BC1-644E-4F7E001B3FB9}"/>
                </a:ext>
              </a:extLst>
            </p:cNvPr>
            <p:cNvPicPr>
              <a:picLocks noChangeAspect="1"/>
            </p:cNvPicPr>
            <p:nvPr/>
          </p:nvPicPr>
          <p:blipFill>
            <a:blip r:embed="rId12"/>
            <a:stretch>
              <a:fillRect/>
            </a:stretch>
          </p:blipFill>
          <p:spPr>
            <a:xfrm>
              <a:off x="4012074" y="3612324"/>
              <a:ext cx="3459812" cy="1587268"/>
            </a:xfrm>
            <a:prstGeom prst="rect">
              <a:avLst/>
            </a:prstGeom>
          </p:spPr>
        </p:pic>
      </p:grpSp>
      <p:sp>
        <p:nvSpPr>
          <p:cNvPr id="21" name="文本框 20">
            <a:extLst>
              <a:ext uri="{FF2B5EF4-FFF2-40B4-BE49-F238E27FC236}">
                <a16:creationId xmlns:a16="http://schemas.microsoft.com/office/drawing/2014/main" id="{ECC223C3-5953-54F9-0F93-D0C2E8343754}"/>
              </a:ext>
            </a:extLst>
          </p:cNvPr>
          <p:cNvSpPr txBox="1"/>
          <p:nvPr/>
        </p:nvSpPr>
        <p:spPr>
          <a:xfrm>
            <a:off x="5550716" y="1095057"/>
            <a:ext cx="4093026" cy="461665"/>
          </a:xfrm>
          <a:prstGeom prst="rect">
            <a:avLst/>
          </a:prstGeom>
          <a:noFill/>
        </p:spPr>
        <p:txBody>
          <a:bodyPr wrap="square" rtlCol="0">
            <a:spAutoFit/>
          </a:bodyPr>
          <a:lstStyle/>
          <a:p>
            <a:pPr algn="ctr"/>
            <a:r>
              <a:rPr lang="en-US" altLang="zh-CN" sz="1200" dirty="0">
                <a:latin typeface="微软雅黑" panose="020B0503020204020204" pitchFamily="34" charset="-122"/>
                <a:ea typeface="微软雅黑" panose="020B0503020204020204" pitchFamily="34" charset="-122"/>
              </a:rPr>
              <a:t>Stanford CS231n: Deep Learning for Computer Vision </a:t>
            </a:r>
            <a:r>
              <a:rPr lang="zh-CN" altLang="en-US" sz="1200" dirty="0">
                <a:latin typeface="微软雅黑" panose="020B0503020204020204" pitchFamily="34" charset="-122"/>
                <a:ea typeface="微软雅黑" panose="020B0503020204020204" pitchFamily="34" charset="-122"/>
              </a:rPr>
              <a:t>部分课程剪影</a:t>
            </a:r>
          </a:p>
        </p:txBody>
      </p:sp>
      <p:cxnSp>
        <p:nvCxnSpPr>
          <p:cNvPr id="24" name="直接连接符 23">
            <a:extLst>
              <a:ext uri="{FF2B5EF4-FFF2-40B4-BE49-F238E27FC236}">
                <a16:creationId xmlns:a16="http://schemas.microsoft.com/office/drawing/2014/main" id="{E46A268A-897D-C660-F43F-03ED0F24FF38}"/>
              </a:ext>
            </a:extLst>
          </p:cNvPr>
          <p:cNvCxnSpPr>
            <a:cxnSpLocks/>
          </p:cNvCxnSpPr>
          <p:nvPr/>
        </p:nvCxnSpPr>
        <p:spPr>
          <a:xfrm>
            <a:off x="271780" y="3322725"/>
            <a:ext cx="8610163" cy="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pic>
        <p:nvPicPr>
          <p:cNvPr id="30" name="图片 29" descr="夜晚的月亮&#10;&#10;AI 生成的内容可能不正确。">
            <a:extLst>
              <a:ext uri="{FF2B5EF4-FFF2-40B4-BE49-F238E27FC236}">
                <a16:creationId xmlns:a16="http://schemas.microsoft.com/office/drawing/2014/main" id="{A4137D38-C6C4-1D76-3876-B2EFFAE07E3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83668" y="0"/>
            <a:ext cx="2638182" cy="744786"/>
          </a:xfrm>
          <a:prstGeom prst="rect">
            <a:avLst/>
          </a:prstGeom>
        </p:spPr>
      </p:pic>
      <p:pic>
        <p:nvPicPr>
          <p:cNvPr id="34" name="淘宝网Chenying0907出品 2" descr="C:\Users\Administrator\Desktop\微立体创业计划\001.png">
            <a:extLst>
              <a:ext uri="{FF2B5EF4-FFF2-40B4-BE49-F238E27FC236}">
                <a16:creationId xmlns:a16="http://schemas.microsoft.com/office/drawing/2014/main" id="{58203151-FCFD-3362-2AE2-C3E37A1A4A2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4313" y="141288"/>
            <a:ext cx="5937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淘宝网Chenying0907出品 3" descr="C:\Users\Administrator\Desktop\微立体创业计划\002.png">
            <a:extLst>
              <a:ext uri="{FF2B5EF4-FFF2-40B4-BE49-F238E27FC236}">
                <a16:creationId xmlns:a16="http://schemas.microsoft.com/office/drawing/2014/main" id="{60BD10D1-8440-4760-00C1-E01D3539E497}"/>
              </a:ext>
            </a:extLst>
          </p:cNvPr>
          <p:cNvPicPr>
            <a:picLocks noChangeAspect="1" noChangeArrowheads="1"/>
          </p:cNvPicPr>
          <p:nvPr/>
        </p:nvPicPr>
        <p:blipFill>
          <a:blip r:embed="rId15"/>
          <a:stretch>
            <a:fillRect/>
          </a:stretch>
        </p:blipFill>
        <p:spPr bwMode="auto">
          <a:xfrm>
            <a:off x="333375" y="133350"/>
            <a:ext cx="673100" cy="673100"/>
          </a:xfrm>
          <a:prstGeom prst="rect">
            <a:avLst/>
          </a:prstGeom>
          <a:noFill/>
          <a:effectLst>
            <a:outerShdw blurRad="292100" dist="177800" dir="2460000" sx="99000" sy="99000" algn="l" rotWithShape="0">
              <a:prstClr val="black">
                <a:alpha val="39000"/>
              </a:prst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95FDA-A585-0066-9054-250175CF1EDA}"/>
            </a:ext>
          </a:extLst>
        </p:cNvPr>
        <p:cNvGrpSpPr/>
        <p:nvPr/>
      </p:nvGrpSpPr>
      <p:grpSpPr>
        <a:xfrm>
          <a:off x="0" y="0"/>
          <a:ext cx="0" cy="0"/>
          <a:chOff x="0" y="0"/>
          <a:chExt cx="0" cy="0"/>
        </a:xfrm>
      </p:grpSpPr>
      <p:sp>
        <p:nvSpPr>
          <p:cNvPr id="61" name="Shape 2">
            <a:extLst>
              <a:ext uri="{FF2B5EF4-FFF2-40B4-BE49-F238E27FC236}">
                <a16:creationId xmlns:a16="http://schemas.microsoft.com/office/drawing/2014/main" id="{1833CFBA-7B0E-6570-3522-ABA54F03504A}"/>
              </a:ext>
            </a:extLst>
          </p:cNvPr>
          <p:cNvSpPr/>
          <p:nvPr/>
        </p:nvSpPr>
        <p:spPr>
          <a:xfrm>
            <a:off x="271780" y="828039"/>
            <a:ext cx="11430" cy="4464000"/>
          </a:xfrm>
          <a:prstGeom prst="roundRect">
            <a:avLst>
              <a:gd name="adj" fmla="val 106500"/>
            </a:avLst>
          </a:prstGeom>
          <a:solidFill>
            <a:schemeClr val="accent1">
              <a:lumMod val="40000"/>
              <a:lumOff val="60000"/>
            </a:schemeClr>
          </a:solidFill>
          <a:ln w="12700">
            <a:solidFill>
              <a:srgbClr val="0072BF"/>
            </a:solidFill>
          </a:ln>
        </p:spPr>
        <p:txBody>
          <a:bodyPr/>
          <a:lstStyle/>
          <a:p>
            <a:endParaRPr lang="zh-CN" altLang="en-US"/>
          </a:p>
        </p:txBody>
      </p:sp>
      <p:sp>
        <p:nvSpPr>
          <p:cNvPr id="62" name="Shape 3">
            <a:extLst>
              <a:ext uri="{FF2B5EF4-FFF2-40B4-BE49-F238E27FC236}">
                <a16:creationId xmlns:a16="http://schemas.microsoft.com/office/drawing/2014/main" id="{C8FAAA2D-7409-36BC-6292-AE6647C07EE2}"/>
              </a:ext>
            </a:extLst>
          </p:cNvPr>
          <p:cNvSpPr/>
          <p:nvPr/>
        </p:nvSpPr>
        <p:spPr>
          <a:xfrm>
            <a:off x="237490" y="1086485"/>
            <a:ext cx="243840" cy="21600"/>
          </a:xfrm>
          <a:prstGeom prst="roundRect">
            <a:avLst>
              <a:gd name="adj" fmla="val 106500"/>
            </a:avLst>
          </a:prstGeom>
          <a:solidFill>
            <a:schemeClr val="accent1">
              <a:lumMod val="40000"/>
              <a:lumOff val="60000"/>
            </a:schemeClr>
          </a:solidFill>
        </p:spPr>
        <p:txBody>
          <a:bodyPr/>
          <a:lstStyle/>
          <a:p>
            <a:endParaRPr lang="zh-CN" altLang="en-US"/>
          </a:p>
        </p:txBody>
      </p:sp>
      <p:sp>
        <p:nvSpPr>
          <p:cNvPr id="63" name="Shape 4">
            <a:extLst>
              <a:ext uri="{FF2B5EF4-FFF2-40B4-BE49-F238E27FC236}">
                <a16:creationId xmlns:a16="http://schemas.microsoft.com/office/drawing/2014/main" id="{8BB3C87F-557F-5755-3684-69463681319E}"/>
              </a:ext>
            </a:extLst>
          </p:cNvPr>
          <p:cNvSpPr/>
          <p:nvPr/>
        </p:nvSpPr>
        <p:spPr>
          <a:xfrm>
            <a:off x="180340" y="972185"/>
            <a:ext cx="182880" cy="243205"/>
          </a:xfrm>
          <a:prstGeom prst="roundRect">
            <a:avLst>
              <a:gd name="adj" fmla="val 6667"/>
            </a:avLst>
          </a:prstGeom>
          <a:solidFill>
            <a:schemeClr val="accent1"/>
          </a:solidFill>
        </p:spPr>
        <p:txBody>
          <a:bodyPr/>
          <a:lstStyle/>
          <a:p>
            <a:endParaRPr lang="zh-CN" altLang="en-US"/>
          </a:p>
        </p:txBody>
      </p:sp>
      <p:sp>
        <p:nvSpPr>
          <p:cNvPr id="64" name="Text 5">
            <a:extLst>
              <a:ext uri="{FF2B5EF4-FFF2-40B4-BE49-F238E27FC236}">
                <a16:creationId xmlns:a16="http://schemas.microsoft.com/office/drawing/2014/main" id="{86950E25-058E-1DE1-3747-1D1F7CD0F094}"/>
              </a:ext>
            </a:extLst>
          </p:cNvPr>
          <p:cNvSpPr/>
          <p:nvPr>
            <p:custDataLst>
              <p:tags r:id="rId1"/>
            </p:custDataLst>
          </p:nvPr>
        </p:nvSpPr>
        <p:spPr>
          <a:xfrm>
            <a:off x="210820" y="966470"/>
            <a:ext cx="121920" cy="150495"/>
          </a:xfrm>
          <a:prstGeom prst="rect">
            <a:avLst/>
          </a:prstGeom>
          <a:noFill/>
        </p:spPr>
        <p:txBody>
          <a:bodyPr wrap="none" lIns="0" tIns="0" rIns="0" bIns="0" rtlCol="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00"/>
              </a:lnSpc>
              <a:buNone/>
            </a:pPr>
            <a:r>
              <a:rPr lang="en-US" sz="1400" dirty="0">
                <a:latin typeface="Times New Roman" panose="02020603050405020304" pitchFamily="18" charset="0"/>
                <a:cs typeface="Times New Roman" panose="02020603050405020304" pitchFamily="18" charset="0"/>
              </a:rPr>
              <a:t>II</a:t>
            </a:r>
          </a:p>
        </p:txBody>
      </p:sp>
      <p:sp>
        <p:nvSpPr>
          <p:cNvPr id="7" name="文本框 6">
            <a:extLst>
              <a:ext uri="{FF2B5EF4-FFF2-40B4-BE49-F238E27FC236}">
                <a16:creationId xmlns:a16="http://schemas.microsoft.com/office/drawing/2014/main" id="{5050E80A-4665-1E58-669A-462C62394BCA}"/>
              </a:ext>
            </a:extLst>
          </p:cNvPr>
          <p:cNvSpPr txBox="1"/>
          <p:nvPr/>
        </p:nvSpPr>
        <p:spPr>
          <a:xfrm>
            <a:off x="481965" y="960120"/>
            <a:ext cx="9059480" cy="327025"/>
          </a:xfrm>
          <a:prstGeom prst="rect">
            <a:avLst/>
          </a:prstGeom>
          <a:noFill/>
        </p:spPr>
        <p:txBody>
          <a:bodyPr wrap="square" rtlCol="0">
            <a:noAutofit/>
          </a:bodyPr>
          <a:lstStyle/>
          <a:p>
            <a:r>
              <a:rPr lang="zh-CN" altLang="en-US" sz="16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项目</a:t>
            </a:r>
            <a:r>
              <a:rPr lang="en-US" sz="16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初步探索</a:t>
            </a:r>
            <a:r>
              <a:rPr lang="zh-CN" altLang="en-US" sz="16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与子模块研究</a:t>
            </a:r>
            <a:r>
              <a:rPr lang="en-US" sz="16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(2024</a:t>
            </a:r>
            <a:r>
              <a:rPr lang="zh-CN" altLang="en-US" sz="16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春</a:t>
            </a:r>
            <a:r>
              <a:rPr lang="en-US" sz="16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sz="16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淘宝网Chenying0907出品 3">
            <a:extLst>
              <a:ext uri="{FF2B5EF4-FFF2-40B4-BE49-F238E27FC236}">
                <a16:creationId xmlns:a16="http://schemas.microsoft.com/office/drawing/2014/main" id="{62EC825A-36E3-57E9-1297-BFE46E0C2C5F}"/>
              </a:ext>
            </a:extLst>
          </p:cNvPr>
          <p:cNvSpPr>
            <a:spLocks noChangeArrowheads="1"/>
          </p:cNvSpPr>
          <p:nvPr/>
        </p:nvSpPr>
        <p:spPr bwMode="auto">
          <a:xfrm>
            <a:off x="985838" y="141288"/>
            <a:ext cx="1210570" cy="400101"/>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zh-CN" altLang="en-US" sz="2000" b="1" dirty="0">
                <a:solidFill>
                  <a:schemeClr val="tx2">
                    <a:lumMod val="50000"/>
                  </a:schemeClr>
                </a:solidFill>
                <a:latin typeface="Arial" panose="020B0604020202020204" pitchFamily="34" charset="0"/>
              </a:rPr>
              <a:t>项目历程</a:t>
            </a:r>
          </a:p>
        </p:txBody>
      </p:sp>
      <p:sp>
        <p:nvSpPr>
          <p:cNvPr id="12" name="淘宝网Chenying0907出品 3">
            <a:extLst>
              <a:ext uri="{FF2B5EF4-FFF2-40B4-BE49-F238E27FC236}">
                <a16:creationId xmlns:a16="http://schemas.microsoft.com/office/drawing/2014/main" id="{86A0D962-95F2-CA3D-D2CF-8FA47659B804}"/>
              </a:ext>
            </a:extLst>
          </p:cNvPr>
          <p:cNvSpPr>
            <a:spLocks noChangeArrowheads="1"/>
          </p:cNvSpPr>
          <p:nvPr/>
        </p:nvSpPr>
        <p:spPr bwMode="auto">
          <a:xfrm>
            <a:off x="982317" y="469900"/>
            <a:ext cx="720051" cy="261602"/>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en-US" altLang="zh-CN" sz="1100" dirty="0">
                <a:solidFill>
                  <a:schemeClr val="tx1">
                    <a:lumMod val="75000"/>
                    <a:lumOff val="25000"/>
                  </a:schemeClr>
                </a:solidFill>
                <a:latin typeface="Arial" panose="020B0604020202020204" pitchFamily="34" charset="0"/>
              </a:rPr>
              <a:t>Timeline</a:t>
            </a:r>
          </a:p>
        </p:txBody>
      </p:sp>
      <p:pic>
        <p:nvPicPr>
          <p:cNvPr id="30" name="图片 29" descr="夜晚的月亮&#10;&#10;AI 生成的内容可能不正确。">
            <a:extLst>
              <a:ext uri="{FF2B5EF4-FFF2-40B4-BE49-F238E27FC236}">
                <a16:creationId xmlns:a16="http://schemas.microsoft.com/office/drawing/2014/main" id="{0ED39726-9A27-B2D1-B52D-6685233C28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3668" y="0"/>
            <a:ext cx="2638182" cy="744786"/>
          </a:xfrm>
          <a:prstGeom prst="rect">
            <a:avLst/>
          </a:prstGeom>
        </p:spPr>
      </p:pic>
      <p:grpSp>
        <p:nvGrpSpPr>
          <p:cNvPr id="2" name="组合 1">
            <a:extLst>
              <a:ext uri="{FF2B5EF4-FFF2-40B4-BE49-F238E27FC236}">
                <a16:creationId xmlns:a16="http://schemas.microsoft.com/office/drawing/2014/main" id="{31EFE173-C2A6-10CA-6456-3EE1C562FF65}"/>
              </a:ext>
            </a:extLst>
          </p:cNvPr>
          <p:cNvGrpSpPr/>
          <p:nvPr/>
        </p:nvGrpSpPr>
        <p:grpSpPr>
          <a:xfrm>
            <a:off x="489100" y="1271210"/>
            <a:ext cx="5115560" cy="3198266"/>
            <a:chOff x="346479" y="1640040"/>
            <a:chExt cx="5115560" cy="3198266"/>
          </a:xfrm>
        </p:grpSpPr>
        <p:sp>
          <p:nvSpPr>
            <p:cNvPr id="4" name="文本框 3">
              <a:extLst>
                <a:ext uri="{FF2B5EF4-FFF2-40B4-BE49-F238E27FC236}">
                  <a16:creationId xmlns:a16="http://schemas.microsoft.com/office/drawing/2014/main" id="{DBCF0C52-DB38-DD56-A227-E708A9945918}"/>
                </a:ext>
              </a:extLst>
            </p:cNvPr>
            <p:cNvSpPr txBox="1"/>
            <p:nvPr/>
          </p:nvSpPr>
          <p:spPr>
            <a:xfrm>
              <a:off x="346479" y="1640040"/>
              <a:ext cx="5115560" cy="276999"/>
            </a:xfrm>
            <a:prstGeom prst="rect">
              <a:avLst/>
            </a:prstGeom>
            <a:noFill/>
          </p:spPr>
          <p:txBody>
            <a:bodyPr wrap="square" rtlCol="0">
              <a:spAutoFit/>
            </a:bodyPr>
            <a:lstStyle/>
            <a:p>
              <a:r>
                <a:rPr 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2024 年 1 月：作为"英才计划"项目正式启动</a:t>
              </a:r>
              <a:endParaRPr 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8" descr="一群人在看电脑&#10;&#10;AI 生成的内容可能不正确。">
              <a:extLst>
                <a:ext uri="{FF2B5EF4-FFF2-40B4-BE49-F238E27FC236}">
                  <a16:creationId xmlns:a16="http://schemas.microsoft.com/office/drawing/2014/main" id="{2BA6E771-2232-88F0-5CE7-7F1A085EA3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1466" y="3431633"/>
              <a:ext cx="2110011" cy="1406673"/>
            </a:xfrm>
            <a:prstGeom prst="rect">
              <a:avLst/>
            </a:prstGeom>
            <a:ln w="9525">
              <a:solidFill>
                <a:srgbClr val="4472C4"/>
              </a:solidFill>
            </a:ln>
          </p:spPr>
        </p:pic>
        <p:pic>
          <p:nvPicPr>
            <p:cNvPr id="10" name="图片 9" descr="一群人站在墙边&#10;&#10;AI 生成的内容可能不正确。">
              <a:extLst>
                <a:ext uri="{FF2B5EF4-FFF2-40B4-BE49-F238E27FC236}">
                  <a16:creationId xmlns:a16="http://schemas.microsoft.com/office/drawing/2014/main" id="{32BB328A-BD74-EEAD-0E6F-B88731DE3E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41466" y="1948099"/>
              <a:ext cx="2110011" cy="1406673"/>
            </a:xfrm>
            <a:prstGeom prst="rect">
              <a:avLst/>
            </a:prstGeom>
            <a:ln w="9525">
              <a:solidFill>
                <a:srgbClr val="4472C4"/>
              </a:solidFill>
            </a:ln>
          </p:spPr>
        </p:pic>
        <p:pic>
          <p:nvPicPr>
            <p:cNvPr id="11" name="图片 10" descr="一群人坐在电脑前&#10;&#10;AI 生成的内容可能不正确。">
              <a:extLst>
                <a:ext uri="{FF2B5EF4-FFF2-40B4-BE49-F238E27FC236}">
                  <a16:creationId xmlns:a16="http://schemas.microsoft.com/office/drawing/2014/main" id="{40DB267F-D700-D95D-0FFF-7A98C80545E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0213" y="3431633"/>
              <a:ext cx="2110011" cy="1406673"/>
            </a:xfrm>
            <a:prstGeom prst="rect">
              <a:avLst/>
            </a:prstGeom>
            <a:ln w="9525">
              <a:solidFill>
                <a:srgbClr val="4472C4"/>
              </a:solidFill>
            </a:ln>
          </p:spPr>
        </p:pic>
        <p:pic>
          <p:nvPicPr>
            <p:cNvPr id="15" name="图片 14" descr="电脑前的人们&#10;&#10;AI 生成的内容可能不正确。">
              <a:extLst>
                <a:ext uri="{FF2B5EF4-FFF2-40B4-BE49-F238E27FC236}">
                  <a16:creationId xmlns:a16="http://schemas.microsoft.com/office/drawing/2014/main" id="{FA06A7D5-E68E-22BB-4142-9A1230066A1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0213" y="1948099"/>
              <a:ext cx="2110011" cy="1406673"/>
            </a:xfrm>
            <a:prstGeom prst="rect">
              <a:avLst/>
            </a:prstGeom>
            <a:ln w="9525">
              <a:solidFill>
                <a:srgbClr val="4472C4"/>
              </a:solidFill>
            </a:ln>
          </p:spPr>
        </p:pic>
      </p:grpSp>
      <p:grpSp>
        <p:nvGrpSpPr>
          <p:cNvPr id="18" name="组合 17">
            <a:extLst>
              <a:ext uri="{FF2B5EF4-FFF2-40B4-BE49-F238E27FC236}">
                <a16:creationId xmlns:a16="http://schemas.microsoft.com/office/drawing/2014/main" id="{1E50495E-A151-4551-24C2-89B7C5110B05}"/>
              </a:ext>
            </a:extLst>
          </p:cNvPr>
          <p:cNvGrpSpPr/>
          <p:nvPr/>
        </p:nvGrpSpPr>
        <p:grpSpPr>
          <a:xfrm>
            <a:off x="505841" y="1567592"/>
            <a:ext cx="9036999" cy="3708172"/>
            <a:chOff x="363220" y="1936422"/>
            <a:chExt cx="9036999" cy="3708172"/>
          </a:xfrm>
        </p:grpSpPr>
        <p:sp>
          <p:nvSpPr>
            <p:cNvPr id="22" name="文本框 21">
              <a:extLst>
                <a:ext uri="{FF2B5EF4-FFF2-40B4-BE49-F238E27FC236}">
                  <a16:creationId xmlns:a16="http://schemas.microsoft.com/office/drawing/2014/main" id="{0C5D3D03-6CC1-2AD9-E845-26CF7DB72BE3}"/>
                </a:ext>
              </a:extLst>
            </p:cNvPr>
            <p:cNvSpPr txBox="1"/>
            <p:nvPr/>
          </p:nvSpPr>
          <p:spPr>
            <a:xfrm>
              <a:off x="363220" y="4869367"/>
              <a:ext cx="5115560" cy="276999"/>
            </a:xfrm>
            <a:prstGeom prst="rect">
              <a:avLst/>
            </a:prstGeom>
            <a:noFill/>
          </p:spPr>
          <p:txBody>
            <a:bodyPr wrap="square" rtlCol="0">
              <a:spAutoFit/>
            </a:bodyPr>
            <a:lstStyle/>
            <a:p>
              <a:r>
                <a:rPr 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2024 年 1-2 月：确立 “AI驱动的心理健康诊断系统” 研究方向</a:t>
              </a:r>
              <a:endParaRPr 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文本框 26">
              <a:extLst>
                <a:ext uri="{FF2B5EF4-FFF2-40B4-BE49-F238E27FC236}">
                  <a16:creationId xmlns:a16="http://schemas.microsoft.com/office/drawing/2014/main" id="{EDA6D8D6-CCE8-748E-9197-F6DA98A3752E}"/>
                </a:ext>
              </a:extLst>
            </p:cNvPr>
            <p:cNvSpPr txBox="1"/>
            <p:nvPr/>
          </p:nvSpPr>
          <p:spPr>
            <a:xfrm>
              <a:off x="374650" y="5182929"/>
              <a:ext cx="4558283" cy="461665"/>
            </a:xfrm>
            <a:prstGeom prst="rect">
              <a:avLst/>
            </a:prstGeom>
            <a:noFill/>
          </p:spPr>
          <p:txBody>
            <a:bodyPr wrap="square" rtlCol="0">
              <a:spAutoFit/>
            </a:bodyPr>
            <a:lstStyle/>
            <a:p>
              <a:r>
                <a:rPr 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2024 年 4 月：完成</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子模块</a:t>
              </a:r>
              <a:r>
                <a:rPr 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《基于Fine-tuning BERT的情绪诊断辅助系统》</a:t>
              </a:r>
              <a:endParaRPr 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9" name="组合 28">
              <a:extLst>
                <a:ext uri="{FF2B5EF4-FFF2-40B4-BE49-F238E27FC236}">
                  <a16:creationId xmlns:a16="http://schemas.microsoft.com/office/drawing/2014/main" id="{5A1F4DA4-07BD-D82A-5D35-693D3B201F0F}"/>
                </a:ext>
              </a:extLst>
            </p:cNvPr>
            <p:cNvGrpSpPr/>
            <p:nvPr/>
          </p:nvGrpSpPr>
          <p:grpSpPr>
            <a:xfrm>
              <a:off x="5078344" y="1936422"/>
              <a:ext cx="4317533" cy="2984894"/>
              <a:chOff x="5047081" y="2011310"/>
              <a:chExt cx="4317533" cy="2984894"/>
            </a:xfrm>
          </p:grpSpPr>
          <p:pic>
            <p:nvPicPr>
              <p:cNvPr id="33" name="图片 32">
                <a:extLst>
                  <a:ext uri="{FF2B5EF4-FFF2-40B4-BE49-F238E27FC236}">
                    <a16:creationId xmlns:a16="http://schemas.microsoft.com/office/drawing/2014/main" id="{E8191723-E584-71A4-2660-315134ED8E5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47081" y="2011310"/>
                <a:ext cx="2119356" cy="2984893"/>
              </a:xfrm>
              <a:prstGeom prst="rect">
                <a:avLst/>
              </a:prstGeom>
              <a:ln w="12700">
                <a:solidFill>
                  <a:srgbClr val="4472C4"/>
                </a:solidFill>
              </a:ln>
            </p:spPr>
          </p:pic>
          <p:pic>
            <p:nvPicPr>
              <p:cNvPr id="34" name="图片 33">
                <a:extLst>
                  <a:ext uri="{FF2B5EF4-FFF2-40B4-BE49-F238E27FC236}">
                    <a16:creationId xmlns:a16="http://schemas.microsoft.com/office/drawing/2014/main" id="{459E3617-D153-7C42-1013-EE13097006A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51337" y="2011310"/>
                <a:ext cx="2013277" cy="2984894"/>
              </a:xfrm>
              <a:prstGeom prst="rect">
                <a:avLst/>
              </a:prstGeom>
              <a:ln w="12700">
                <a:solidFill>
                  <a:srgbClr val="4472C4"/>
                </a:solidFill>
              </a:ln>
            </p:spPr>
          </p:pic>
        </p:grpSp>
        <p:sp>
          <p:nvSpPr>
            <p:cNvPr id="31" name="文本框 30">
              <a:extLst>
                <a:ext uri="{FF2B5EF4-FFF2-40B4-BE49-F238E27FC236}">
                  <a16:creationId xmlns:a16="http://schemas.microsoft.com/office/drawing/2014/main" id="{A116B01E-E53B-4600-176D-018FD3F94419}"/>
                </a:ext>
              </a:extLst>
            </p:cNvPr>
            <p:cNvSpPr txBox="1"/>
            <p:nvPr/>
          </p:nvSpPr>
          <p:spPr>
            <a:xfrm>
              <a:off x="4790312" y="5013383"/>
              <a:ext cx="4609907" cy="261610"/>
            </a:xfrm>
            <a:prstGeom prst="rect">
              <a:avLst/>
            </a:prstGeom>
            <a:noFill/>
          </p:spPr>
          <p:txBody>
            <a:bodyPr wrap="square" rtlCol="0">
              <a:spAutoFit/>
            </a:bodyPr>
            <a:lstStyle/>
            <a:p>
              <a:pPr algn="ctr"/>
              <a:r>
                <a:rPr lang="en-US" altLang="zh-CN" sz="11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《基于Fine-tuning BERT的情绪诊断辅助系统》</a:t>
              </a:r>
              <a:r>
                <a:rPr lang="zh-CN" altLang="en-US" sz="11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部分项目文件</a:t>
              </a:r>
              <a:endParaRPr lang="zh-CN" altLang="en-US" sz="1100" dirty="0"/>
            </a:p>
          </p:txBody>
        </p:sp>
      </p:grpSp>
      <p:pic>
        <p:nvPicPr>
          <p:cNvPr id="35" name="淘宝网Chenying0907出品 2" descr="C:\Users\Administrator\Desktop\微立体创业计划\001.png">
            <a:extLst>
              <a:ext uri="{FF2B5EF4-FFF2-40B4-BE49-F238E27FC236}">
                <a16:creationId xmlns:a16="http://schemas.microsoft.com/office/drawing/2014/main" id="{748A7BB8-FD9F-4597-BCCC-C7F00BDFD6A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4313" y="141288"/>
            <a:ext cx="5937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淘宝网Chenying0907出品 3" descr="C:\Users\Administrator\Desktop\微立体创业计划\002.png">
            <a:extLst>
              <a:ext uri="{FF2B5EF4-FFF2-40B4-BE49-F238E27FC236}">
                <a16:creationId xmlns:a16="http://schemas.microsoft.com/office/drawing/2014/main" id="{504E50D7-8D9C-74FF-B2D1-81AD141CE295}"/>
              </a:ext>
            </a:extLst>
          </p:cNvPr>
          <p:cNvPicPr>
            <a:picLocks noChangeAspect="1" noChangeArrowheads="1"/>
          </p:cNvPicPr>
          <p:nvPr/>
        </p:nvPicPr>
        <p:blipFill>
          <a:blip r:embed="rId11"/>
          <a:stretch>
            <a:fillRect/>
          </a:stretch>
        </p:blipFill>
        <p:spPr bwMode="auto">
          <a:xfrm>
            <a:off x="333375" y="133350"/>
            <a:ext cx="673100" cy="673100"/>
          </a:xfrm>
          <a:prstGeom prst="rect">
            <a:avLst/>
          </a:prstGeom>
          <a:noFill/>
          <a:effectLst>
            <a:outerShdw blurRad="292100" dist="177800" dir="2460000" sx="99000" sy="99000" algn="l" rotWithShape="0">
              <a:prstClr val="black">
                <a:alpha val="39000"/>
              </a:prstClr>
            </a:outerShdw>
          </a:effectLst>
        </p:spPr>
      </p:pic>
    </p:spTree>
    <p:extLst>
      <p:ext uri="{BB962C8B-B14F-4D97-AF65-F5344CB8AC3E}">
        <p14:creationId xmlns:p14="http://schemas.microsoft.com/office/powerpoint/2010/main" val="330965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淘宝网Chenying0907出品 2" descr="C:\Users\Administrator\Desktop\微立体创业计划\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234950"/>
            <a:ext cx="5937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淘宝网Chenying0907出品 3" descr="C:\Users\Administrator\Desktop\微立体创业计划\002.png"/>
          <p:cNvPicPr>
            <a:picLocks noChangeAspect="1" noChangeArrowheads="1"/>
          </p:cNvPicPr>
          <p:nvPr/>
        </p:nvPicPr>
        <p:blipFill>
          <a:blip r:embed="rId4"/>
          <a:stretch>
            <a:fillRect/>
          </a:stretch>
        </p:blipFill>
        <p:spPr bwMode="auto">
          <a:xfrm>
            <a:off x="442913" y="227013"/>
            <a:ext cx="673100" cy="673100"/>
          </a:xfrm>
          <a:prstGeom prst="rect">
            <a:avLst/>
          </a:prstGeom>
          <a:noFill/>
          <a:effectLst>
            <a:outerShdw blurRad="292100" dist="177800" dir="2460000" sx="99000" sy="99000" algn="l" rotWithShape="0">
              <a:prstClr val="black">
                <a:alpha val="39000"/>
              </a:prstClr>
            </a:outerShdw>
          </a:effectLst>
        </p:spPr>
      </p:pic>
      <p:sp>
        <p:nvSpPr>
          <p:cNvPr id="7" name="淘宝网Chenying0907出品 3"/>
          <p:cNvSpPr>
            <a:spLocks noChangeArrowheads="1"/>
          </p:cNvSpPr>
          <p:nvPr/>
        </p:nvSpPr>
        <p:spPr bwMode="auto">
          <a:xfrm>
            <a:off x="1113308" y="226703"/>
            <a:ext cx="4544816" cy="400101"/>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zh-CN" altLang="en-US" sz="2000" b="1" dirty="0">
                <a:solidFill>
                  <a:schemeClr val="tx2">
                    <a:lumMod val="50000"/>
                  </a:schemeClr>
                </a:solidFill>
                <a:latin typeface="Arial" panose="020B0604020202020204" pitchFamily="34" charset="0"/>
              </a:rPr>
              <a:t>中国精神健康危机：供需矛盾触目惊心</a:t>
            </a:r>
          </a:p>
        </p:txBody>
      </p:sp>
      <p:sp>
        <p:nvSpPr>
          <p:cNvPr id="8" name="淘宝网Chenying0907出品 3"/>
          <p:cNvSpPr>
            <a:spLocks noChangeArrowheads="1"/>
          </p:cNvSpPr>
          <p:nvPr/>
        </p:nvSpPr>
        <p:spPr bwMode="auto">
          <a:xfrm>
            <a:off x="1113308" y="568015"/>
            <a:ext cx="3221037" cy="261602"/>
          </a:xfrm>
          <a:prstGeom prst="rect">
            <a:avLst/>
          </a:prstGeom>
          <a:noFill/>
          <a:ln>
            <a:noFill/>
          </a:ln>
        </p:spPr>
        <p:txBody>
          <a:bodyPr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en-US" altLang="zh-CN" sz="1100" dirty="0">
                <a:latin typeface="Arial" panose="020B0604020202020204" pitchFamily="34" charset="0"/>
              </a:rPr>
              <a:t>Project Origin</a:t>
            </a:r>
          </a:p>
        </p:txBody>
      </p:sp>
      <p:grpSp>
        <p:nvGrpSpPr>
          <p:cNvPr id="51" name="组合 50"/>
          <p:cNvGrpSpPr/>
          <p:nvPr/>
        </p:nvGrpSpPr>
        <p:grpSpPr>
          <a:xfrm>
            <a:off x="288295" y="1124754"/>
            <a:ext cx="2341717" cy="935799"/>
            <a:chOff x="18048" y="993826"/>
            <a:chExt cx="2341717" cy="935799"/>
          </a:xfrm>
        </p:grpSpPr>
        <p:sp>
          <p:nvSpPr>
            <p:cNvPr id="22" name="Text 1"/>
            <p:cNvSpPr/>
            <p:nvPr/>
          </p:nvSpPr>
          <p:spPr>
            <a:xfrm>
              <a:off x="234074" y="993826"/>
              <a:ext cx="1909669" cy="734021"/>
            </a:xfrm>
            <a:prstGeom prst="rect">
              <a:avLst/>
            </a:prstGeom>
            <a:noFill/>
          </p:spPr>
          <p:txBody>
            <a:bodyPr wrap="none" lIns="0" tIns="0" rIns="0" bIns="0" rtlCol="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5850"/>
                </a:lnSpc>
              </a:pPr>
              <a:r>
                <a:rPr lang="zh-CN" altLang="en-US" sz="2400" dirty="0">
                  <a:solidFill>
                    <a:srgbClr val="384653"/>
                  </a:solidFill>
                  <a:latin typeface="微软雅黑" panose="020B0503020204020204" pitchFamily="34" charset="-122"/>
                  <a:ea typeface="微软雅黑" panose="020B0503020204020204" pitchFamily="34" charset="-122"/>
                  <a:cs typeface="Host Grotesk Medium" pitchFamily="34" charset="-120"/>
                </a:rPr>
                <a:t>约 </a:t>
              </a:r>
              <a:r>
                <a:rPr lang="en-US" sz="3600" dirty="0">
                  <a:solidFill>
                    <a:srgbClr val="0072BF"/>
                  </a:solidFill>
                  <a:latin typeface="微软雅黑" panose="020B0503020204020204" pitchFamily="34" charset="-122"/>
                  <a:ea typeface="微软雅黑" panose="020B0503020204020204" pitchFamily="34" charset="-122"/>
                  <a:cs typeface="Host Grotesk Medium" pitchFamily="34" charset="-120"/>
                </a:rPr>
                <a:t>1.73亿</a:t>
              </a:r>
              <a:endParaRPr lang="en-US" sz="3600" dirty="0">
                <a:solidFill>
                  <a:srgbClr val="0072BF"/>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18048" y="1560293"/>
              <a:ext cx="2341717"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精神障碍患者数</a:t>
              </a:r>
            </a:p>
          </p:txBody>
        </p:sp>
      </p:grpSp>
      <p:grpSp>
        <p:nvGrpSpPr>
          <p:cNvPr id="48" name="组合 47"/>
          <p:cNvGrpSpPr/>
          <p:nvPr/>
        </p:nvGrpSpPr>
        <p:grpSpPr>
          <a:xfrm>
            <a:off x="2159168" y="1124754"/>
            <a:ext cx="2341717" cy="944626"/>
            <a:chOff x="18048" y="2003813"/>
            <a:chExt cx="2341717" cy="944626"/>
          </a:xfrm>
        </p:grpSpPr>
        <p:sp>
          <p:nvSpPr>
            <p:cNvPr id="25" name="Text 4"/>
            <p:cNvSpPr/>
            <p:nvPr/>
          </p:nvSpPr>
          <p:spPr>
            <a:xfrm>
              <a:off x="234075" y="2003813"/>
              <a:ext cx="1909668" cy="733180"/>
            </a:xfrm>
            <a:prstGeom prst="rect">
              <a:avLst/>
            </a:prstGeom>
            <a:noFill/>
          </p:spPr>
          <p:txBody>
            <a:bodyPr wrap="none" lIns="0" tIns="0" rIns="0" bIns="0" rtlCol="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5850"/>
                </a:lnSpc>
                <a:buNone/>
              </a:pPr>
              <a:r>
                <a:rPr lang="zh-CN" altLang="en-US" sz="2400" dirty="0">
                  <a:solidFill>
                    <a:srgbClr val="384653"/>
                  </a:solidFill>
                  <a:latin typeface="微软雅黑" panose="020B0503020204020204" pitchFamily="34" charset="-122"/>
                  <a:ea typeface="微软雅黑" panose="020B0503020204020204" pitchFamily="34" charset="-122"/>
                  <a:cs typeface="Host Grotesk Medium" pitchFamily="34" charset="-120"/>
                </a:rPr>
                <a:t>约 </a:t>
              </a:r>
              <a:r>
                <a:rPr lang="en-US" altLang="zh-CN" sz="3600" dirty="0">
                  <a:solidFill>
                    <a:srgbClr val="0072BF"/>
                  </a:solidFill>
                  <a:latin typeface="微软雅黑" panose="020B0503020204020204" pitchFamily="34" charset="-122"/>
                  <a:ea typeface="微软雅黑" panose="020B0503020204020204" pitchFamily="34" charset="-122"/>
                  <a:cs typeface="Host Grotesk Medium" pitchFamily="34" charset="-120"/>
                </a:rPr>
                <a:t>5</a:t>
              </a:r>
              <a:r>
                <a:rPr lang="en-US" sz="3600" dirty="0">
                  <a:solidFill>
                    <a:srgbClr val="0072BF"/>
                  </a:solidFill>
                  <a:latin typeface="微软雅黑" panose="020B0503020204020204" pitchFamily="34" charset="-122"/>
                  <a:ea typeface="微软雅黑" panose="020B0503020204020204" pitchFamily="34" charset="-122"/>
                  <a:cs typeface="Host Grotesk Medium" pitchFamily="34" charset="-120"/>
                </a:rPr>
                <a:t>万</a:t>
              </a:r>
              <a:endParaRPr lang="en-US" sz="3600" dirty="0">
                <a:solidFill>
                  <a:srgbClr val="0072BF"/>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18048" y="2579107"/>
              <a:ext cx="2341717"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精神健康医生数</a:t>
              </a:r>
            </a:p>
          </p:txBody>
        </p:sp>
      </p:grpSp>
      <p:grpSp>
        <p:nvGrpSpPr>
          <p:cNvPr id="50" name="组合 49"/>
          <p:cNvGrpSpPr/>
          <p:nvPr/>
        </p:nvGrpSpPr>
        <p:grpSpPr>
          <a:xfrm>
            <a:off x="-174048" y="2099370"/>
            <a:ext cx="4962965" cy="1192001"/>
            <a:chOff x="1404541" y="1225119"/>
            <a:chExt cx="4962965" cy="1192001"/>
          </a:xfrm>
        </p:grpSpPr>
        <p:sp>
          <p:nvSpPr>
            <p:cNvPr id="28" name="Text 7"/>
            <p:cNvSpPr/>
            <p:nvPr/>
          </p:nvSpPr>
          <p:spPr>
            <a:xfrm>
              <a:off x="1404541" y="1225119"/>
              <a:ext cx="4962965" cy="734021"/>
            </a:xfrm>
            <a:prstGeom prst="rect">
              <a:avLst/>
            </a:prstGeom>
            <a:noFill/>
          </p:spPr>
          <p:txBody>
            <a:bodyPr wrap="none" lIns="0" tIns="0" rIns="0" bIns="0" rtlCol="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5850"/>
                </a:lnSpc>
                <a:buNone/>
              </a:pPr>
              <a:r>
                <a:rPr lang="en-US" altLang="zh-CN" sz="3000" dirty="0">
                  <a:solidFill>
                    <a:srgbClr val="0072BF"/>
                  </a:solidFill>
                  <a:latin typeface="微软雅黑" panose="020B0503020204020204" pitchFamily="34" charset="-122"/>
                  <a:ea typeface="微软雅黑" panose="020B0503020204020204" pitchFamily="34" charset="-122"/>
                  <a:cs typeface="Host Grotesk Medium" pitchFamily="34" charset="-120"/>
                </a:rPr>
                <a:t>3.55</a:t>
              </a:r>
              <a:r>
                <a:rPr lang="zh-CN" altLang="en-US" sz="3000" dirty="0">
                  <a:solidFill>
                    <a:srgbClr val="0072BF"/>
                  </a:solidFill>
                  <a:latin typeface="微软雅黑" panose="020B0503020204020204" pitchFamily="34" charset="-122"/>
                  <a:ea typeface="微软雅黑" panose="020B0503020204020204" pitchFamily="34" charset="-122"/>
                  <a:cs typeface="Host Grotesk Medium" pitchFamily="34" charset="-120"/>
                </a:rPr>
                <a:t>名</a:t>
              </a:r>
              <a:r>
                <a:rPr lang="en-US" altLang="zh-CN" sz="3000" dirty="0">
                  <a:solidFill>
                    <a:srgbClr val="0072BF"/>
                  </a:solidFill>
                  <a:latin typeface="微软雅黑" panose="020B0503020204020204" pitchFamily="34" charset="-122"/>
                  <a:ea typeface="微软雅黑" panose="020B0503020204020204" pitchFamily="34" charset="-122"/>
                  <a:cs typeface="Host Grotesk Medium" pitchFamily="34" charset="-120"/>
                </a:rPr>
                <a:t>/10</a:t>
              </a:r>
              <a:r>
                <a:rPr lang="zh-CN" altLang="en-US" sz="3000" dirty="0">
                  <a:solidFill>
                    <a:srgbClr val="0072BF"/>
                  </a:solidFill>
                  <a:latin typeface="微软雅黑" panose="020B0503020204020204" pitchFamily="34" charset="-122"/>
                  <a:ea typeface="微软雅黑" panose="020B0503020204020204" pitchFamily="34" charset="-122"/>
                  <a:cs typeface="Host Grotesk Medium" pitchFamily="34" charset="-120"/>
                </a:rPr>
                <a:t>万人</a:t>
              </a:r>
              <a:endParaRPr lang="en-US" sz="3000" dirty="0">
                <a:solidFill>
                  <a:srgbClr val="0072BF"/>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1495671" y="1832345"/>
              <a:ext cx="4824538"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医生</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人口比</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远低于</a:t>
              </a:r>
              <a:r>
                <a:rPr lang="en-US" altLang="zh-CN" sz="1600" dirty="0">
                  <a:latin typeface="微软雅黑" panose="020B0503020204020204" pitchFamily="34" charset="-122"/>
                  <a:ea typeface="微软雅黑" panose="020B0503020204020204" pitchFamily="34" charset="-122"/>
                </a:rPr>
                <a:t>WHO</a:t>
              </a:r>
              <a:r>
                <a:rPr lang="zh-CN" altLang="en-US" sz="1600" dirty="0">
                  <a:latin typeface="微软雅黑" panose="020B0503020204020204" pitchFamily="34" charset="-122"/>
                  <a:ea typeface="微软雅黑" panose="020B0503020204020204" pitchFamily="34" charset="-122"/>
                </a:rPr>
                <a:t>建议：</a:t>
              </a:r>
              <a:r>
                <a:rPr lang="en-US" altLang="zh-CN" sz="1600" dirty="0">
                  <a:latin typeface="微软雅黑" panose="020B0503020204020204" pitchFamily="34" charset="-122"/>
                  <a:ea typeface="微软雅黑" panose="020B0503020204020204" pitchFamily="34" charset="-122"/>
                </a:rPr>
                <a:t>10-15 </a:t>
              </a:r>
              <a:r>
                <a:rPr lang="zh-CN" altLang="en-US" sz="1600" dirty="0">
                  <a:latin typeface="微软雅黑" panose="020B0503020204020204" pitchFamily="34" charset="-122"/>
                  <a:ea typeface="微软雅黑" panose="020B0503020204020204" pitchFamily="34" charset="-122"/>
                </a:rPr>
                <a:t>名 </a:t>
              </a:r>
              <a:r>
                <a:rPr lang="en-US" altLang="zh-CN" sz="1600" dirty="0">
                  <a:latin typeface="微软雅黑" panose="020B0503020204020204" pitchFamily="34" charset="-122"/>
                  <a:ea typeface="微软雅黑" panose="020B0503020204020204" pitchFamily="34" charset="-122"/>
                </a:rPr>
                <a:t>/ 10 </a:t>
              </a:r>
              <a:r>
                <a:rPr lang="zh-CN" altLang="en-US" sz="1600" dirty="0">
                  <a:latin typeface="微软雅黑" panose="020B0503020204020204" pitchFamily="34" charset="-122"/>
                  <a:ea typeface="微软雅黑" panose="020B0503020204020204" pitchFamily="34" charset="-122"/>
                </a:rPr>
                <a:t>万人</a:t>
              </a:r>
            </a:p>
          </p:txBody>
        </p:sp>
      </p:grpSp>
      <p:grpSp>
        <p:nvGrpSpPr>
          <p:cNvPr id="49" name="组合 48"/>
          <p:cNvGrpSpPr/>
          <p:nvPr/>
        </p:nvGrpSpPr>
        <p:grpSpPr>
          <a:xfrm>
            <a:off x="364939" y="3174762"/>
            <a:ext cx="4020511" cy="968171"/>
            <a:chOff x="918805" y="2689172"/>
            <a:chExt cx="4020511" cy="968171"/>
          </a:xfrm>
        </p:grpSpPr>
        <p:sp>
          <p:nvSpPr>
            <p:cNvPr id="31" name="Text 10"/>
            <p:cNvSpPr/>
            <p:nvPr/>
          </p:nvSpPr>
          <p:spPr>
            <a:xfrm>
              <a:off x="1986582" y="2689172"/>
              <a:ext cx="1909668" cy="733180"/>
            </a:xfrm>
            <a:prstGeom prst="rect">
              <a:avLst/>
            </a:prstGeom>
            <a:noFill/>
          </p:spPr>
          <p:txBody>
            <a:bodyPr wrap="none" lIns="0" tIns="0" rIns="0" bIns="0" rtlCol="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5850"/>
                </a:lnSpc>
                <a:buNone/>
              </a:pPr>
              <a:r>
                <a:rPr lang="en-US" sz="3600" dirty="0">
                  <a:solidFill>
                    <a:srgbClr val="0072BF"/>
                  </a:solidFill>
                  <a:latin typeface="微软雅黑" panose="020B0503020204020204" pitchFamily="34" charset="-122"/>
                  <a:ea typeface="微软雅黑" panose="020B0503020204020204" pitchFamily="34" charset="-122"/>
                  <a:cs typeface="Host Grotesk Medium" pitchFamily="34" charset="-120"/>
                </a:rPr>
                <a:t>91.2%</a:t>
              </a:r>
              <a:endParaRPr lang="en-US" sz="3600" dirty="0">
                <a:solidFill>
                  <a:srgbClr val="0072BF"/>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918805" y="3288011"/>
              <a:ext cx="4020511"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从未接受专业治疗的患者比例</a:t>
              </a:r>
            </a:p>
          </p:txBody>
        </p:sp>
      </p:grpSp>
      <p:sp>
        <p:nvSpPr>
          <p:cNvPr id="47" name="Text 13"/>
          <p:cNvSpPr/>
          <p:nvPr/>
        </p:nvSpPr>
        <p:spPr>
          <a:xfrm>
            <a:off x="180405" y="4419237"/>
            <a:ext cx="8784976" cy="369332"/>
          </a:xfrm>
          <a:prstGeom prst="rect">
            <a:avLst/>
          </a:prstGeom>
          <a:noFill/>
        </p:spPr>
        <p:txBody>
          <a:bodyPr wrap="none" lIns="0" tIns="0" rIns="0" bIns="0" rtlCol="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zh-CN" altLang="en-US" b="1" dirty="0">
                <a:solidFill>
                  <a:srgbClr val="384653"/>
                </a:solidFill>
                <a:latin typeface="微软雅黑" panose="020B0503020204020204" pitchFamily="34" charset="-122"/>
                <a:ea typeface="微软雅黑" panose="020B0503020204020204" pitchFamily="34" charset="-122"/>
                <a:cs typeface="Roboto" pitchFamily="34" charset="-120"/>
              </a:rPr>
              <a:t>我国</a:t>
            </a:r>
            <a:r>
              <a:rPr lang="en-US" b="1" dirty="0">
                <a:solidFill>
                  <a:srgbClr val="384653"/>
                </a:solidFill>
                <a:latin typeface="微软雅黑" panose="020B0503020204020204" pitchFamily="34" charset="-122"/>
                <a:ea typeface="微软雅黑" panose="020B0503020204020204" pitchFamily="34" charset="-122"/>
                <a:cs typeface="Roboto" pitchFamily="34" charset="-120"/>
              </a:rPr>
              <a:t>每年因</a:t>
            </a:r>
            <a:r>
              <a:rPr lang="en-US" sz="2800" b="1" dirty="0">
                <a:solidFill>
                  <a:srgbClr val="384653"/>
                </a:solidFill>
                <a:latin typeface="微软雅黑" panose="020B0503020204020204" pitchFamily="34" charset="-122"/>
                <a:ea typeface="微软雅黑" panose="020B0503020204020204" pitchFamily="34" charset="-122"/>
                <a:cs typeface="Roboto" pitchFamily="34" charset="-120"/>
              </a:rPr>
              <a:t>精神疾病</a:t>
            </a:r>
            <a:r>
              <a:rPr lang="en-US" b="1" dirty="0">
                <a:solidFill>
                  <a:srgbClr val="384653"/>
                </a:solidFill>
                <a:latin typeface="微软雅黑" panose="020B0503020204020204" pitchFamily="34" charset="-122"/>
                <a:ea typeface="微软雅黑" panose="020B0503020204020204" pitchFamily="34" charset="-122"/>
                <a:cs typeface="Roboto" pitchFamily="34" charset="-120"/>
              </a:rPr>
              <a:t>造成的经济损失超过</a:t>
            </a:r>
            <a:r>
              <a:rPr lang="en-US" sz="2800" b="1" dirty="0">
                <a:solidFill>
                  <a:srgbClr val="C00000"/>
                </a:solidFill>
                <a:latin typeface="微软雅黑" panose="020B0503020204020204" pitchFamily="34" charset="-122"/>
                <a:ea typeface="微软雅黑" panose="020B0503020204020204" pitchFamily="34" charset="-122"/>
                <a:cs typeface="Roboto" pitchFamily="34" charset="-120"/>
              </a:rPr>
              <a:t>1万亿元</a:t>
            </a:r>
            <a:endParaRPr lang="en-US" b="1" dirty="0">
              <a:solidFill>
                <a:srgbClr val="C00000"/>
              </a:solidFill>
              <a:latin typeface="微软雅黑" panose="020B0503020204020204" pitchFamily="34" charset="-122"/>
              <a:ea typeface="微软雅黑" panose="020B0503020204020204" pitchFamily="34" charset="-122"/>
            </a:endParaRPr>
          </a:p>
        </p:txBody>
      </p:sp>
      <p:pic>
        <p:nvPicPr>
          <p:cNvPr id="56" name="图片 55"/>
          <p:cNvPicPr>
            <a:picLocks noChangeAspect="1"/>
          </p:cNvPicPr>
          <p:nvPr/>
        </p:nvPicPr>
        <p:blipFill>
          <a:blip r:embed="rId5"/>
          <a:srcRect r="5143" b="53843"/>
          <a:stretch>
            <a:fillRect/>
          </a:stretch>
        </p:blipFill>
        <p:spPr>
          <a:xfrm>
            <a:off x="4813966" y="652515"/>
            <a:ext cx="4831775" cy="2047822"/>
          </a:xfrm>
          <a:prstGeom prst="rect">
            <a:avLst/>
          </a:prstGeom>
        </p:spPr>
      </p:pic>
      <p:sp>
        <p:nvSpPr>
          <p:cNvPr id="57" name="Text 13"/>
          <p:cNvSpPr/>
          <p:nvPr/>
        </p:nvSpPr>
        <p:spPr>
          <a:xfrm>
            <a:off x="180405" y="4898796"/>
            <a:ext cx="8784976" cy="249813"/>
          </a:xfrm>
          <a:prstGeom prst="rect">
            <a:avLst/>
          </a:prstGeom>
          <a:noFill/>
        </p:spPr>
        <p:txBody>
          <a:bodyPr wrap="none" lIns="0" tIns="0" rIns="0" bIns="0" rtlCol="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endParaRPr lang="en-US" sz="1750" dirty="0"/>
          </a:p>
        </p:txBody>
      </p:sp>
      <p:sp>
        <p:nvSpPr>
          <p:cNvPr id="58" name="文本框 57"/>
          <p:cNvSpPr txBox="1"/>
          <p:nvPr/>
        </p:nvSpPr>
        <p:spPr>
          <a:xfrm>
            <a:off x="4766929" y="2844353"/>
            <a:ext cx="4878811" cy="144655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我国精神疾病诊断设施地域分布</a:t>
            </a:r>
            <a:r>
              <a:rPr lang="zh-CN" altLang="en-US" sz="2400" dirty="0">
                <a:solidFill>
                  <a:srgbClr val="C00000"/>
                </a:solidFill>
                <a:latin typeface="微软雅黑" panose="020B0503020204020204" pitchFamily="34" charset="-122"/>
                <a:ea typeface="微软雅黑" panose="020B0503020204020204" pitchFamily="34" charset="-122"/>
              </a:rPr>
              <a:t>极为不均</a:t>
            </a:r>
            <a:endParaRPr lang="en-US" altLang="zh-CN" dirty="0">
              <a:solidFill>
                <a:srgbClr val="C00000"/>
              </a:solidFill>
              <a:latin typeface="微软雅黑" panose="020B0503020204020204" pitchFamily="34" charset="-122"/>
              <a:ea typeface="微软雅黑" panose="020B0503020204020204" pitchFamily="34" charset="-122"/>
            </a:endParaRPr>
          </a:p>
          <a:p>
            <a:r>
              <a:rPr lang="zh-CN" altLang="en-US" sz="1100" dirty="0">
                <a:latin typeface="微软雅黑" panose="020B0503020204020204" pitchFamily="34" charset="-122"/>
                <a:ea typeface="微软雅黑" panose="020B0503020204020204" pitchFamily="34" charset="-122"/>
              </a:rPr>
              <a:t>全国 </a:t>
            </a:r>
            <a:r>
              <a:rPr lang="en-US" altLang="zh-CN" sz="1600" dirty="0">
                <a:solidFill>
                  <a:srgbClr val="0072BF"/>
                </a:solidFill>
                <a:latin typeface="微软雅黑" panose="020B0503020204020204" pitchFamily="34" charset="-122"/>
                <a:ea typeface="微软雅黑" panose="020B0503020204020204" pitchFamily="34" charset="-122"/>
              </a:rPr>
              <a:t>350 </a:t>
            </a:r>
            <a:r>
              <a:rPr lang="zh-CN" altLang="en-US" sz="1100" dirty="0">
                <a:latin typeface="微软雅黑" panose="020B0503020204020204" pitchFamily="34" charset="-122"/>
                <a:ea typeface="微软雅黑" panose="020B0503020204020204" pitchFamily="34" charset="-122"/>
              </a:rPr>
              <a:t>个区县 </a:t>
            </a:r>
            <a:r>
              <a:rPr lang="en-US" altLang="zh-CN" sz="1600" dirty="0">
                <a:solidFill>
                  <a:srgbClr val="0072BF"/>
                </a:solidFill>
                <a:latin typeface="微软雅黑" panose="020B0503020204020204" pitchFamily="34" charset="-122"/>
                <a:ea typeface="微软雅黑" panose="020B0503020204020204" pitchFamily="34" charset="-122"/>
              </a:rPr>
              <a:t>(12.31%) </a:t>
            </a:r>
            <a:r>
              <a:rPr lang="zh-CN" altLang="en-US" sz="1100" dirty="0">
                <a:latin typeface="微软雅黑" panose="020B0503020204020204" pitchFamily="34" charset="-122"/>
                <a:ea typeface="微软雅黑" panose="020B0503020204020204" pitchFamily="34" charset="-122"/>
              </a:rPr>
              <a:t>无精神卫生医疗机构，</a:t>
            </a:r>
            <a:endParaRPr lang="en-US" altLang="zh-CN" sz="1100" dirty="0">
              <a:latin typeface="微软雅黑" panose="020B0503020204020204" pitchFamily="34" charset="-122"/>
              <a:ea typeface="微软雅黑" panose="020B0503020204020204" pitchFamily="34" charset="-122"/>
            </a:endParaRPr>
          </a:p>
          <a:p>
            <a:r>
              <a:rPr lang="en-US" altLang="zh-CN" sz="1600" dirty="0">
                <a:solidFill>
                  <a:srgbClr val="0072BF"/>
                </a:solidFill>
                <a:latin typeface="微软雅黑" panose="020B0503020204020204" pitchFamily="34" charset="-122"/>
                <a:ea typeface="微软雅黑" panose="020B0503020204020204" pitchFamily="34" charset="-122"/>
              </a:rPr>
              <a:t>883 </a:t>
            </a:r>
            <a:r>
              <a:rPr lang="zh-CN" altLang="en-US" sz="1100" dirty="0">
                <a:latin typeface="微软雅黑" panose="020B0503020204020204" pitchFamily="34" charset="-122"/>
                <a:ea typeface="微软雅黑" panose="020B0503020204020204" pitchFamily="34" charset="-122"/>
              </a:rPr>
              <a:t>个区县 </a:t>
            </a:r>
            <a:r>
              <a:rPr lang="en-US" altLang="zh-CN" sz="1600" dirty="0">
                <a:solidFill>
                  <a:srgbClr val="0072BF"/>
                </a:solidFill>
                <a:latin typeface="微软雅黑" panose="020B0503020204020204" pitchFamily="34" charset="-122"/>
                <a:ea typeface="微软雅黑" panose="020B0503020204020204" pitchFamily="34" charset="-122"/>
              </a:rPr>
              <a:t>(31.05%) </a:t>
            </a:r>
            <a:r>
              <a:rPr lang="zh-CN" altLang="en-US" sz="1100" dirty="0">
                <a:latin typeface="微软雅黑" panose="020B0503020204020204" pitchFamily="34" charset="-122"/>
                <a:ea typeface="微软雅黑" panose="020B0503020204020204" pitchFamily="34" charset="-122"/>
              </a:rPr>
              <a:t>无精神科床位。</a:t>
            </a:r>
            <a:endParaRPr lang="en-US" altLang="zh-CN" sz="1100" dirty="0">
              <a:latin typeface="微软雅黑" panose="020B0503020204020204" pitchFamily="34" charset="-122"/>
              <a:ea typeface="微软雅黑" panose="020B0503020204020204" pitchFamily="34" charset="-122"/>
            </a:endParaRPr>
          </a:p>
          <a:p>
            <a:r>
              <a:rPr lang="zh-CN" altLang="en-US" sz="1100" dirty="0">
                <a:latin typeface="微软雅黑" panose="020B0503020204020204" pitchFamily="34" charset="-122"/>
                <a:ea typeface="微软雅黑" panose="020B0503020204020204" pitchFamily="34" charset="-122"/>
              </a:rPr>
              <a:t>西部地区单位土地面积上精神科开放床位、医师和护士数量较中部相差 </a:t>
            </a:r>
            <a:r>
              <a:rPr lang="en-US" altLang="zh-CN" sz="1600" dirty="0">
                <a:solidFill>
                  <a:srgbClr val="0072BF"/>
                </a:solidFill>
                <a:latin typeface="微软雅黑" panose="020B0503020204020204" pitchFamily="34" charset="-122"/>
                <a:ea typeface="微软雅黑" panose="020B0503020204020204" pitchFamily="34" charset="-122"/>
              </a:rPr>
              <a:t>4 </a:t>
            </a:r>
            <a:r>
              <a:rPr lang="zh-CN" altLang="en-US" sz="1100" dirty="0">
                <a:latin typeface="微软雅黑" panose="020B0503020204020204" pitchFamily="34" charset="-122"/>
                <a:ea typeface="微软雅黑" panose="020B0503020204020204" pitchFamily="34" charset="-122"/>
              </a:rPr>
              <a:t>倍左右、较东部差 </a:t>
            </a:r>
            <a:r>
              <a:rPr lang="en-US" altLang="zh-CN" sz="1600" dirty="0">
                <a:solidFill>
                  <a:srgbClr val="0072BF"/>
                </a:solidFill>
                <a:latin typeface="微软雅黑" panose="020B0503020204020204" pitchFamily="34" charset="-122"/>
                <a:ea typeface="微软雅黑" panose="020B0503020204020204" pitchFamily="34" charset="-122"/>
              </a:rPr>
              <a:t>7~11 </a:t>
            </a:r>
            <a:r>
              <a:rPr lang="zh-CN" altLang="en-US" sz="1100" dirty="0">
                <a:latin typeface="微软雅黑" panose="020B0503020204020204" pitchFamily="34" charset="-122"/>
                <a:ea typeface="微软雅黑" panose="020B0503020204020204" pitchFamily="34" charset="-122"/>
              </a:rPr>
              <a:t>倍。</a:t>
            </a:r>
          </a:p>
        </p:txBody>
      </p:sp>
      <p:pic>
        <p:nvPicPr>
          <p:cNvPr id="2" name="图片 1" descr="夜晚的月亮&#10;&#10;AI 生成的内容可能不正确。"/>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8859" y="0"/>
            <a:ext cx="2638182" cy="744786"/>
          </a:xfrm>
          <a:prstGeom prst="rect">
            <a:avLst/>
          </a:prstGeom>
        </p:spPr>
      </p:pic>
      <p:sp>
        <p:nvSpPr>
          <p:cNvPr id="3" name="文本框 2">
            <a:extLst>
              <a:ext uri="{FF2B5EF4-FFF2-40B4-BE49-F238E27FC236}">
                <a16:creationId xmlns:a16="http://schemas.microsoft.com/office/drawing/2014/main" id="{C7454D25-F53C-9F63-065C-B89195F039AD}"/>
              </a:ext>
            </a:extLst>
          </p:cNvPr>
          <p:cNvSpPr txBox="1"/>
          <p:nvPr/>
        </p:nvSpPr>
        <p:spPr>
          <a:xfrm>
            <a:off x="-35619" y="4860577"/>
            <a:ext cx="9757469" cy="523220"/>
          </a:xfrm>
          <a:prstGeom prst="rect">
            <a:avLst/>
          </a:prstGeom>
          <a:noFill/>
        </p:spPr>
        <p:txBody>
          <a:bodyPr wrap="square" rtlCol="0">
            <a:spAutoFit/>
          </a:bodyPr>
          <a:lstStyle/>
          <a:p>
            <a:r>
              <a:rPr lang="zh-CN" altLang="en-US" sz="700" dirty="0"/>
              <a:t>数据来源：</a:t>
            </a:r>
            <a:endParaRPr lang="en-US" altLang="zh-CN" sz="700" dirty="0"/>
          </a:p>
          <a:p>
            <a:r>
              <a:rPr lang="en-US" altLang="zh-CN" sz="700" dirty="0"/>
              <a:t>1. </a:t>
            </a:r>
            <a:r>
              <a:rPr lang="zh-CN" altLang="en-US" sz="700" dirty="0"/>
              <a:t>马宁</a:t>
            </a:r>
            <a:r>
              <a:rPr lang="en-US" altLang="zh-CN" sz="700" dirty="0"/>
              <a:t>, </a:t>
            </a:r>
            <a:r>
              <a:rPr lang="zh-CN" altLang="en-US" sz="700" dirty="0"/>
              <a:t>陈润滋</a:t>
            </a:r>
            <a:r>
              <a:rPr lang="en-US" altLang="zh-CN" sz="700" dirty="0"/>
              <a:t>, </a:t>
            </a:r>
            <a:r>
              <a:rPr lang="zh-CN" altLang="en-US" sz="700" dirty="0"/>
              <a:t>张五芳</a:t>
            </a:r>
            <a:r>
              <a:rPr lang="en-US" altLang="zh-CN" sz="700" dirty="0"/>
              <a:t>, </a:t>
            </a:r>
            <a:r>
              <a:rPr lang="zh-CN" altLang="en-US" sz="700" dirty="0"/>
              <a:t>等</a:t>
            </a:r>
            <a:r>
              <a:rPr lang="en-US" altLang="zh-CN" sz="700" dirty="0"/>
              <a:t>. 2020</a:t>
            </a:r>
            <a:r>
              <a:rPr lang="zh-CN" altLang="en-US" sz="700" dirty="0"/>
              <a:t>年中国精神卫生资源状况分析</a:t>
            </a:r>
            <a:r>
              <a:rPr lang="en-US" altLang="zh-CN" sz="700" dirty="0"/>
              <a:t>[J]. </a:t>
            </a:r>
            <a:r>
              <a:rPr lang="zh-CN" altLang="en-US" sz="700" dirty="0"/>
              <a:t>中华精神科杂志</a:t>
            </a:r>
            <a:r>
              <a:rPr lang="en-US" altLang="zh-CN" sz="700" dirty="0"/>
              <a:t>, 2022, 55(6): 459-468. DOI: 10.3760/cma.j.cn113661-20220617-00158.</a:t>
            </a:r>
          </a:p>
          <a:p>
            <a:r>
              <a:rPr lang="en-US" altLang="zh-CN" sz="700" dirty="0"/>
              <a:t>2. Huang Y et al. Prevalence of mental disorders in China: a cross-sectional epidemiological study. Lancet Psychiatry. 2019 Mar;6(3):211-224. DOI: 10.1016/S2215-0366(18)30511-X. </a:t>
            </a:r>
            <a:r>
              <a:rPr lang="en-US" altLang="zh-CN" sz="700" dirty="0" err="1"/>
              <a:t>Epub</a:t>
            </a:r>
            <a:r>
              <a:rPr lang="en-US" altLang="zh-CN" sz="700" dirty="0"/>
              <a:t> 2019 Feb 18. Erratum in: Lancet Psychiatry. 2019 Apr;6(4):e11. DOI: 10.1016/S2215-0366(19)30074-4. PMID: 30792114.</a:t>
            </a:r>
            <a:endParaRPr lang="zh-CN" altLang="en-US" sz="7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81965" y="960120"/>
            <a:ext cx="3881755" cy="327025"/>
          </a:xfrm>
          <a:prstGeom prst="rect">
            <a:avLst/>
          </a:prstGeom>
          <a:noFill/>
        </p:spPr>
        <p:txBody>
          <a:bodyPr wrap="square" rtlCol="0">
            <a:noAutofit/>
          </a:bodyPr>
          <a:lstStyle/>
          <a:p>
            <a:r>
              <a:rPr lang="en-US" sz="1600" b="1" dirty="0" err="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核心技术攻坚</a:t>
            </a:r>
            <a:r>
              <a:rPr lang="en-US" sz="16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(2024夏-2025春)</a:t>
            </a:r>
            <a:endParaRPr lang="en-US" sz="16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537453" y="1404193"/>
            <a:ext cx="5403592" cy="646331"/>
          </a:xfrm>
          <a:prstGeom prst="rect">
            <a:avLst/>
          </a:prstGeom>
          <a:noFill/>
        </p:spPr>
        <p:txBody>
          <a:bodyPr wrap="square" rtlCol="0">
            <a:spAutoFit/>
          </a:bodyPr>
          <a:lstStyle/>
          <a:p>
            <a:r>
              <a:rPr lang="en-US" sz="1200" dirty="0">
                <a:solidFill>
                  <a:srgbClr val="504C49"/>
                </a:solidFill>
                <a:latin typeface="微软雅黑" panose="020B0503020204020204" pitchFamily="34" charset="-122"/>
                <a:ea typeface="微软雅黑" panose="020B0503020204020204" pitchFamily="34" charset="-122"/>
                <a:cs typeface="微软雅黑" panose="020B0503020204020204" pitchFamily="34" charset="-122"/>
                <a:sym typeface="+mn-ea"/>
              </a:rPr>
              <a:t>2024年6月：</a:t>
            </a:r>
            <a:r>
              <a:rPr lang="zh-CN" altLang="en-US" sz="1200" dirty="0">
                <a:solidFill>
                  <a:srgbClr val="504C49"/>
                </a:solidFill>
                <a:latin typeface="微软雅黑" panose="020B0503020204020204" pitchFamily="34" charset="-122"/>
                <a:ea typeface="微软雅黑" panose="020B0503020204020204" pitchFamily="34" charset="-122"/>
                <a:cs typeface="微软雅黑" panose="020B0503020204020204" pitchFamily="34" charset="-122"/>
                <a:sym typeface="+mn-ea"/>
              </a:rPr>
              <a:t>加州大学伯克利分校</a:t>
            </a:r>
            <a:r>
              <a:rPr lang="en-US" altLang="zh-CN" sz="1200" dirty="0">
                <a:solidFill>
                  <a:srgbClr val="504C49"/>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sz="1200" dirty="0">
                <a:solidFill>
                  <a:srgbClr val="504C49"/>
                </a:solidFill>
                <a:latin typeface="微软雅黑" panose="020B0503020204020204" pitchFamily="34" charset="-122"/>
                <a:ea typeface="微软雅黑" panose="020B0503020204020204" pitchFamily="34" charset="-122"/>
                <a:cs typeface="微软雅黑" panose="020B0503020204020204" pitchFamily="34" charset="-122"/>
                <a:sym typeface="+mn-ea"/>
              </a:rPr>
              <a:t>UC Berkeley) </a:t>
            </a:r>
            <a:r>
              <a:rPr lang="en-US" sz="1200" dirty="0" err="1">
                <a:solidFill>
                  <a:srgbClr val="504C49"/>
                </a:solidFill>
                <a:latin typeface="微软雅黑" panose="020B0503020204020204" pitchFamily="34" charset="-122"/>
                <a:ea typeface="微软雅黑" panose="020B0503020204020204" pitchFamily="34" charset="-122"/>
                <a:cs typeface="微软雅黑" panose="020B0503020204020204" pitchFamily="34" charset="-122"/>
                <a:sym typeface="+mn-ea"/>
              </a:rPr>
              <a:t>访学</a:t>
            </a:r>
            <a:r>
              <a:rPr lang="en-US" sz="1200" dirty="0">
                <a:solidFill>
                  <a:srgbClr val="504C49"/>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dirty="0">
                <a:solidFill>
                  <a:srgbClr val="504C49"/>
                </a:solidFill>
                <a:latin typeface="微软雅黑" panose="020B0503020204020204" pitchFamily="34" charset="-122"/>
                <a:ea typeface="微软雅黑" panose="020B0503020204020204" pitchFamily="34" charset="-122"/>
                <a:cs typeface="微软雅黑" panose="020B0503020204020204" pitchFamily="34" charset="-122"/>
                <a:sym typeface="+mn-ea"/>
              </a:rPr>
              <a:t>确定项目主题为</a:t>
            </a:r>
            <a:endParaRPr lang="en-US" altLang="zh-CN" sz="1200" dirty="0">
              <a:solidFill>
                <a:srgbClr val="504C49"/>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en-US" altLang="zh-CN" sz="1200" dirty="0">
              <a:solidFill>
                <a:srgbClr val="504C49"/>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sz="1200" dirty="0">
                <a:solidFill>
                  <a:srgbClr val="504C49"/>
                </a:solidFill>
                <a:latin typeface="微软雅黑" panose="020B0503020204020204" pitchFamily="34" charset="-122"/>
                <a:ea typeface="微软雅黑" panose="020B0503020204020204" pitchFamily="34" charset="-122"/>
                <a:cs typeface="微软雅黑" panose="020B0503020204020204" pitchFamily="34" charset="-122"/>
                <a:sym typeface="+mn-ea"/>
              </a:rPr>
              <a:t>基于</a:t>
            </a:r>
            <a:r>
              <a:rPr lang="zh-CN" altLang="en-US" sz="1200" b="1" dirty="0">
                <a:solidFill>
                  <a:srgbClr val="504C49"/>
                </a:solidFill>
                <a:latin typeface="微软雅黑" panose="020B0503020204020204" pitchFamily="34" charset="-122"/>
                <a:ea typeface="微软雅黑" panose="020B0503020204020204" pitchFamily="34" charset="-122"/>
                <a:cs typeface="微软雅黑" panose="020B0503020204020204" pitchFamily="34" charset="-122"/>
                <a:sym typeface="+mn-ea"/>
              </a:rPr>
              <a:t>强化学习的自适应智能精神健康诊断系统</a:t>
            </a:r>
            <a:endParaRPr lang="en-US" sz="1200" b="1" dirty="0">
              <a:solidFill>
                <a:srgbClr val="504C4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淘宝网Chenying0907出品 3"/>
          <p:cNvSpPr>
            <a:spLocks noChangeArrowheads="1"/>
          </p:cNvSpPr>
          <p:nvPr/>
        </p:nvSpPr>
        <p:spPr bwMode="auto">
          <a:xfrm>
            <a:off x="985838" y="141288"/>
            <a:ext cx="1210570" cy="400101"/>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zh-CN" altLang="en-US" sz="2000" b="1" dirty="0">
                <a:solidFill>
                  <a:schemeClr val="tx2">
                    <a:lumMod val="50000"/>
                  </a:schemeClr>
                </a:solidFill>
                <a:latin typeface="Arial" panose="020B0604020202020204" pitchFamily="34" charset="0"/>
              </a:rPr>
              <a:t>项目历程</a:t>
            </a:r>
          </a:p>
        </p:txBody>
      </p:sp>
      <p:sp>
        <p:nvSpPr>
          <p:cNvPr id="4" name="淘宝网Chenying0907出品 3"/>
          <p:cNvSpPr>
            <a:spLocks noChangeArrowheads="1"/>
          </p:cNvSpPr>
          <p:nvPr/>
        </p:nvSpPr>
        <p:spPr bwMode="auto">
          <a:xfrm>
            <a:off x="982317" y="469900"/>
            <a:ext cx="720051" cy="261602"/>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en-US" altLang="zh-CN" sz="1100" dirty="0">
                <a:solidFill>
                  <a:schemeClr val="tx1">
                    <a:lumMod val="75000"/>
                    <a:lumOff val="25000"/>
                  </a:schemeClr>
                </a:solidFill>
                <a:latin typeface="Arial" panose="020B0604020202020204" pitchFamily="34" charset="0"/>
              </a:rPr>
              <a:t>Timeline</a:t>
            </a:r>
          </a:p>
        </p:txBody>
      </p:sp>
      <p:pic>
        <p:nvPicPr>
          <p:cNvPr id="43" name="图片 42" descr="文本&#10;&#10;AI 生成的内容可能不正确。">
            <a:extLst>
              <a:ext uri="{FF2B5EF4-FFF2-40B4-BE49-F238E27FC236}">
                <a16:creationId xmlns:a16="http://schemas.microsoft.com/office/drawing/2014/main" id="{EEA2828E-0651-C02C-0665-4F43A2FDDD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9901" y="186089"/>
            <a:ext cx="2373432" cy="1780075"/>
          </a:xfrm>
          <a:prstGeom prst="rect">
            <a:avLst/>
          </a:prstGeom>
          <a:ln w="12700">
            <a:solidFill>
              <a:srgbClr val="4472C4"/>
            </a:solidFill>
          </a:ln>
        </p:spPr>
      </p:pic>
      <p:pic>
        <p:nvPicPr>
          <p:cNvPr id="36" name="图片 35" descr="桌子上的电脑&#10;&#10;AI 生成的内容可能不正确。">
            <a:extLst>
              <a:ext uri="{FF2B5EF4-FFF2-40B4-BE49-F238E27FC236}">
                <a16:creationId xmlns:a16="http://schemas.microsoft.com/office/drawing/2014/main" id="{69AA883F-0F0D-8F7A-A6DC-60A76D1AA2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58977" y="1252666"/>
            <a:ext cx="2468282" cy="1679600"/>
          </a:xfrm>
          <a:prstGeom prst="rect">
            <a:avLst/>
          </a:prstGeom>
          <a:ln w="12700">
            <a:solidFill>
              <a:srgbClr val="4472C4"/>
            </a:solidFill>
          </a:ln>
        </p:spPr>
      </p:pic>
      <p:sp>
        <p:nvSpPr>
          <p:cNvPr id="2" name="Shape 2">
            <a:extLst>
              <a:ext uri="{FF2B5EF4-FFF2-40B4-BE49-F238E27FC236}">
                <a16:creationId xmlns:a16="http://schemas.microsoft.com/office/drawing/2014/main" id="{95C11D46-3477-9981-F252-8D3F7C05A8B6}"/>
              </a:ext>
            </a:extLst>
          </p:cNvPr>
          <p:cNvSpPr/>
          <p:nvPr/>
        </p:nvSpPr>
        <p:spPr>
          <a:xfrm>
            <a:off x="271780" y="828039"/>
            <a:ext cx="11430" cy="4464000"/>
          </a:xfrm>
          <a:prstGeom prst="roundRect">
            <a:avLst>
              <a:gd name="adj" fmla="val 106500"/>
            </a:avLst>
          </a:prstGeom>
          <a:solidFill>
            <a:schemeClr val="accent1">
              <a:lumMod val="40000"/>
              <a:lumOff val="60000"/>
            </a:schemeClr>
          </a:solidFill>
          <a:ln w="12700">
            <a:solidFill>
              <a:srgbClr val="0072BF"/>
            </a:solidFill>
          </a:ln>
        </p:spPr>
        <p:txBody>
          <a:bodyPr/>
          <a:lstStyle/>
          <a:p>
            <a:endParaRPr lang="zh-CN" altLang="en-US"/>
          </a:p>
        </p:txBody>
      </p:sp>
      <p:sp>
        <p:nvSpPr>
          <p:cNvPr id="8" name="Shape 3">
            <a:extLst>
              <a:ext uri="{FF2B5EF4-FFF2-40B4-BE49-F238E27FC236}">
                <a16:creationId xmlns:a16="http://schemas.microsoft.com/office/drawing/2014/main" id="{4D095B19-8E2D-0EF6-A5BA-D2B9843B1689}"/>
              </a:ext>
            </a:extLst>
          </p:cNvPr>
          <p:cNvSpPr/>
          <p:nvPr/>
        </p:nvSpPr>
        <p:spPr>
          <a:xfrm>
            <a:off x="237490" y="1086485"/>
            <a:ext cx="243840" cy="21600"/>
          </a:xfrm>
          <a:prstGeom prst="roundRect">
            <a:avLst>
              <a:gd name="adj" fmla="val 106500"/>
            </a:avLst>
          </a:prstGeom>
          <a:solidFill>
            <a:schemeClr val="accent1">
              <a:lumMod val="40000"/>
              <a:lumOff val="60000"/>
            </a:schemeClr>
          </a:solidFill>
        </p:spPr>
        <p:txBody>
          <a:bodyPr/>
          <a:lstStyle/>
          <a:p>
            <a:endParaRPr lang="zh-CN" altLang="en-US"/>
          </a:p>
        </p:txBody>
      </p:sp>
      <p:sp>
        <p:nvSpPr>
          <p:cNvPr id="13" name="Shape 4">
            <a:extLst>
              <a:ext uri="{FF2B5EF4-FFF2-40B4-BE49-F238E27FC236}">
                <a16:creationId xmlns:a16="http://schemas.microsoft.com/office/drawing/2014/main" id="{9F7C2713-5E72-8824-16A2-CB5515A176B1}"/>
              </a:ext>
            </a:extLst>
          </p:cNvPr>
          <p:cNvSpPr/>
          <p:nvPr/>
        </p:nvSpPr>
        <p:spPr>
          <a:xfrm>
            <a:off x="180340" y="972185"/>
            <a:ext cx="182880" cy="243205"/>
          </a:xfrm>
          <a:prstGeom prst="roundRect">
            <a:avLst>
              <a:gd name="adj" fmla="val 6667"/>
            </a:avLst>
          </a:prstGeom>
          <a:solidFill>
            <a:schemeClr val="accent1"/>
          </a:solidFill>
        </p:spPr>
        <p:txBody>
          <a:bodyPr/>
          <a:lstStyle/>
          <a:p>
            <a:endParaRPr lang="zh-CN" altLang="en-US"/>
          </a:p>
        </p:txBody>
      </p:sp>
      <p:sp>
        <p:nvSpPr>
          <p:cNvPr id="15" name="Text 5">
            <a:extLst>
              <a:ext uri="{FF2B5EF4-FFF2-40B4-BE49-F238E27FC236}">
                <a16:creationId xmlns:a16="http://schemas.microsoft.com/office/drawing/2014/main" id="{5C875B90-2E9E-C8E8-BE23-D9F8A0CC9D66}"/>
              </a:ext>
            </a:extLst>
          </p:cNvPr>
          <p:cNvSpPr/>
          <p:nvPr>
            <p:custDataLst>
              <p:tags r:id="rId1"/>
            </p:custDataLst>
          </p:nvPr>
        </p:nvSpPr>
        <p:spPr>
          <a:xfrm>
            <a:off x="210820" y="966470"/>
            <a:ext cx="121920" cy="150495"/>
          </a:xfrm>
          <a:prstGeom prst="rect">
            <a:avLst/>
          </a:prstGeom>
          <a:noFill/>
        </p:spPr>
        <p:txBody>
          <a:bodyPr wrap="none" lIns="0" tIns="0" rIns="0" bIns="0" rtlCol="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00"/>
              </a:lnSpc>
              <a:buNone/>
            </a:pPr>
            <a:r>
              <a:rPr lang="en-US" sz="1400" dirty="0">
                <a:latin typeface="Times New Roman" panose="02020603050405020304" pitchFamily="18" charset="0"/>
                <a:cs typeface="Times New Roman" panose="02020603050405020304" pitchFamily="18" charset="0"/>
              </a:rPr>
              <a:t>III</a:t>
            </a:r>
          </a:p>
        </p:txBody>
      </p:sp>
      <p:pic>
        <p:nvPicPr>
          <p:cNvPr id="20" name="图片 19" descr="小孩站在街道上&#10;&#10;AI 生成的内容可能不正确。">
            <a:extLst>
              <a:ext uri="{FF2B5EF4-FFF2-40B4-BE49-F238E27FC236}">
                <a16:creationId xmlns:a16="http://schemas.microsoft.com/office/drawing/2014/main" id="{8033CAB3-CEED-5444-8D7F-3E64D8D86B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453" y="2299230"/>
            <a:ext cx="2789402" cy="2092052"/>
          </a:xfrm>
          <a:prstGeom prst="rect">
            <a:avLst/>
          </a:prstGeom>
          <a:ln>
            <a:solidFill>
              <a:srgbClr val="0072BF"/>
            </a:solidFill>
          </a:ln>
        </p:spPr>
      </p:pic>
      <p:pic>
        <p:nvPicPr>
          <p:cNvPr id="24" name="图片 23">
            <a:extLst>
              <a:ext uri="{FF2B5EF4-FFF2-40B4-BE49-F238E27FC236}">
                <a16:creationId xmlns:a16="http://schemas.microsoft.com/office/drawing/2014/main" id="{24EAEA23-D42A-5D18-69F3-2BC21D00DD60}"/>
              </a:ext>
            </a:extLst>
          </p:cNvPr>
          <p:cNvPicPr>
            <a:picLocks noChangeAspect="1"/>
          </p:cNvPicPr>
          <p:nvPr/>
        </p:nvPicPr>
        <p:blipFill>
          <a:blip r:embed="rId6"/>
          <a:srcRect r="33667" b="26337"/>
          <a:stretch>
            <a:fillRect/>
          </a:stretch>
        </p:blipFill>
        <p:spPr>
          <a:xfrm>
            <a:off x="6188933" y="2988369"/>
            <a:ext cx="2632432" cy="2213315"/>
          </a:xfrm>
          <a:prstGeom prst="rect">
            <a:avLst/>
          </a:prstGeom>
          <a:ln>
            <a:solidFill>
              <a:srgbClr val="0072BF"/>
            </a:solidFill>
          </a:ln>
        </p:spPr>
      </p:pic>
      <p:pic>
        <p:nvPicPr>
          <p:cNvPr id="29" name="图片 28">
            <a:extLst>
              <a:ext uri="{FF2B5EF4-FFF2-40B4-BE49-F238E27FC236}">
                <a16:creationId xmlns:a16="http://schemas.microsoft.com/office/drawing/2014/main" id="{2706F01E-1430-0712-126F-55AC5EDB09C4}"/>
              </a:ext>
            </a:extLst>
          </p:cNvPr>
          <p:cNvPicPr>
            <a:picLocks noChangeAspect="1"/>
          </p:cNvPicPr>
          <p:nvPr/>
        </p:nvPicPr>
        <p:blipFill>
          <a:blip r:embed="rId7"/>
          <a:stretch>
            <a:fillRect/>
          </a:stretch>
        </p:blipFill>
        <p:spPr>
          <a:xfrm>
            <a:off x="3513175" y="2299230"/>
            <a:ext cx="2357048" cy="2902454"/>
          </a:xfrm>
          <a:prstGeom prst="rect">
            <a:avLst/>
          </a:prstGeom>
          <a:ln>
            <a:solidFill>
              <a:srgbClr val="0072BF"/>
            </a:solidFill>
          </a:ln>
        </p:spPr>
      </p:pic>
      <p:sp>
        <p:nvSpPr>
          <p:cNvPr id="30" name="文本框 29">
            <a:extLst>
              <a:ext uri="{FF2B5EF4-FFF2-40B4-BE49-F238E27FC236}">
                <a16:creationId xmlns:a16="http://schemas.microsoft.com/office/drawing/2014/main" id="{59E4481F-4FD5-9596-DBBF-31CEB7061688}"/>
              </a:ext>
            </a:extLst>
          </p:cNvPr>
          <p:cNvSpPr txBox="1"/>
          <p:nvPr/>
        </p:nvSpPr>
        <p:spPr>
          <a:xfrm>
            <a:off x="620712" y="4896663"/>
            <a:ext cx="2696442"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与导师项目交流邮件截图</a:t>
            </a:r>
          </a:p>
        </p:txBody>
      </p:sp>
      <p:cxnSp>
        <p:nvCxnSpPr>
          <p:cNvPr id="31" name="直接连接符 30">
            <a:extLst>
              <a:ext uri="{FF2B5EF4-FFF2-40B4-BE49-F238E27FC236}">
                <a16:creationId xmlns:a16="http://schemas.microsoft.com/office/drawing/2014/main" id="{C2B5A265-1827-9E76-3144-F7463BF60255}"/>
              </a:ext>
            </a:extLst>
          </p:cNvPr>
          <p:cNvCxnSpPr>
            <a:cxnSpLocks/>
          </p:cNvCxnSpPr>
          <p:nvPr/>
        </p:nvCxnSpPr>
        <p:spPr>
          <a:xfrm>
            <a:off x="6013053" y="12037"/>
            <a:ext cx="0" cy="5388638"/>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pic>
        <p:nvPicPr>
          <p:cNvPr id="32" name="淘宝网Chenying0907出品 2" descr="C:\Users\Administrator\Desktop\微立体创业计划\001.png">
            <a:extLst>
              <a:ext uri="{FF2B5EF4-FFF2-40B4-BE49-F238E27FC236}">
                <a16:creationId xmlns:a16="http://schemas.microsoft.com/office/drawing/2014/main" id="{CE4E3A64-DD9A-7FC8-1EE7-F44C66A866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313" y="141288"/>
            <a:ext cx="5937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淘宝网Chenying0907出品 3" descr="C:\Users\Administrator\Desktop\微立体创业计划\002.png">
            <a:extLst>
              <a:ext uri="{FF2B5EF4-FFF2-40B4-BE49-F238E27FC236}">
                <a16:creationId xmlns:a16="http://schemas.microsoft.com/office/drawing/2014/main" id="{B970EB61-3A25-060A-3328-581E9A5AB771}"/>
              </a:ext>
            </a:extLst>
          </p:cNvPr>
          <p:cNvPicPr>
            <a:picLocks noChangeAspect="1" noChangeArrowheads="1"/>
          </p:cNvPicPr>
          <p:nvPr/>
        </p:nvPicPr>
        <p:blipFill>
          <a:blip r:embed="rId9"/>
          <a:stretch>
            <a:fillRect/>
          </a:stretch>
        </p:blipFill>
        <p:spPr bwMode="auto">
          <a:xfrm>
            <a:off x="333375" y="133350"/>
            <a:ext cx="673100" cy="673100"/>
          </a:xfrm>
          <a:prstGeom prst="rect">
            <a:avLst/>
          </a:prstGeom>
          <a:noFill/>
          <a:effectLst>
            <a:outerShdw blurRad="292100" dist="177800" dir="2460000" sx="99000" sy="99000" algn="l" rotWithShape="0">
              <a:prstClr val="black">
                <a:alpha val="39000"/>
              </a:prst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473EA-4AC8-7629-447C-09921F951AA1}"/>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D5A530C8-151E-BF32-BE1F-6B75B7F8A1A1}"/>
              </a:ext>
            </a:extLst>
          </p:cNvPr>
          <p:cNvSpPr txBox="1"/>
          <p:nvPr/>
        </p:nvSpPr>
        <p:spPr>
          <a:xfrm>
            <a:off x="481965" y="960120"/>
            <a:ext cx="3881755" cy="327025"/>
          </a:xfrm>
          <a:prstGeom prst="rect">
            <a:avLst/>
          </a:prstGeom>
          <a:noFill/>
        </p:spPr>
        <p:txBody>
          <a:bodyPr wrap="square" rtlCol="0">
            <a:noAutofit/>
          </a:bodyPr>
          <a:lstStyle/>
          <a:p>
            <a:r>
              <a:rPr lang="en-US" sz="1600" b="1" dirty="0" err="1">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核心技术攻坚</a:t>
            </a:r>
            <a:r>
              <a:rPr lang="en-US" sz="16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(2024夏-2025春)</a:t>
            </a:r>
            <a:endParaRPr lang="en-US" sz="1600" b="1" dirty="0">
              <a:solidFill>
                <a:schemeClr val="accent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a:extLst>
              <a:ext uri="{FF2B5EF4-FFF2-40B4-BE49-F238E27FC236}">
                <a16:creationId xmlns:a16="http://schemas.microsoft.com/office/drawing/2014/main" id="{12202A43-A7CC-ED76-BC8F-8DD51A5B72BD}"/>
              </a:ext>
            </a:extLst>
          </p:cNvPr>
          <p:cNvSpPr txBox="1"/>
          <p:nvPr/>
        </p:nvSpPr>
        <p:spPr>
          <a:xfrm>
            <a:off x="537453" y="1332185"/>
            <a:ext cx="5115560" cy="275590"/>
          </a:xfrm>
          <a:prstGeom prst="rect">
            <a:avLst/>
          </a:prstGeom>
          <a:noFill/>
        </p:spPr>
        <p:txBody>
          <a:bodyPr wrap="square" rtlCol="0">
            <a:spAutoFit/>
          </a:bodyPr>
          <a:lstStyle/>
          <a:p>
            <a:pPr algn="l"/>
            <a:r>
              <a:rPr lang="en-US" sz="1200" dirty="0">
                <a:solidFill>
                  <a:srgbClr val="504C49"/>
                </a:solidFill>
                <a:latin typeface="微软雅黑" panose="020B0503020204020204" pitchFamily="34" charset="-122"/>
                <a:ea typeface="微软雅黑" panose="020B0503020204020204" pitchFamily="34" charset="-122"/>
                <a:cs typeface="微软雅黑" panose="020B0503020204020204" pitchFamily="34" charset="-122"/>
                <a:sym typeface="+mn-ea"/>
              </a:rPr>
              <a:t>2024年12月：在</a:t>
            </a:r>
            <a:r>
              <a:rPr lang="zh-CN" altLang="en-US" sz="1200" dirty="0">
                <a:solidFill>
                  <a:srgbClr val="504C49"/>
                </a:solidFill>
                <a:latin typeface="微软雅黑" panose="020B0503020204020204" pitchFamily="34" charset="-122"/>
                <a:ea typeface="微软雅黑" panose="020B0503020204020204" pitchFamily="34" charset="-122"/>
                <a:cs typeface="微软雅黑" panose="020B0503020204020204" pitchFamily="34" charset="-122"/>
                <a:sym typeface="+mn-ea"/>
              </a:rPr>
              <a:t>英才计划全国报告对上述子模块</a:t>
            </a:r>
            <a:r>
              <a:rPr lang="en-US" sz="1200" dirty="0">
                <a:solidFill>
                  <a:srgbClr val="504C49"/>
                </a:solidFill>
                <a:latin typeface="微软雅黑" panose="020B0503020204020204" pitchFamily="34" charset="-122"/>
                <a:ea typeface="微软雅黑" panose="020B0503020204020204" pitchFamily="34" charset="-122"/>
                <a:cs typeface="微软雅黑" panose="020B0503020204020204" pitchFamily="34" charset="-122"/>
                <a:sym typeface="+mn-ea"/>
              </a:rPr>
              <a:t>进行汇报</a:t>
            </a:r>
            <a:endParaRPr lang="en-US" altLang="en-US" sz="1200" dirty="0">
              <a:solidFill>
                <a:srgbClr val="504C4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a:extLst>
              <a:ext uri="{FF2B5EF4-FFF2-40B4-BE49-F238E27FC236}">
                <a16:creationId xmlns:a16="http://schemas.microsoft.com/office/drawing/2014/main" id="{A1BF3284-4F4E-32FF-26B6-F225BDC4289A}"/>
              </a:ext>
            </a:extLst>
          </p:cNvPr>
          <p:cNvSpPr txBox="1"/>
          <p:nvPr/>
        </p:nvSpPr>
        <p:spPr>
          <a:xfrm>
            <a:off x="545098" y="1776675"/>
            <a:ext cx="3307715" cy="275590"/>
          </a:xfrm>
          <a:prstGeom prst="rect">
            <a:avLst/>
          </a:prstGeom>
          <a:noFill/>
        </p:spPr>
        <p:txBody>
          <a:bodyPr wrap="square" rtlCol="0">
            <a:spAutoFit/>
          </a:bodyPr>
          <a:lstStyle/>
          <a:p>
            <a:pPr algn="l"/>
            <a:r>
              <a:rPr lang="en-US" sz="1200" dirty="0">
                <a:solidFill>
                  <a:srgbClr val="504C49"/>
                </a:solidFill>
                <a:latin typeface="微软雅黑" panose="020B0503020204020204" pitchFamily="34" charset="-122"/>
                <a:ea typeface="微软雅黑" panose="020B0503020204020204" pitchFamily="34" charset="-122"/>
                <a:cs typeface="微软雅黑" panose="020B0503020204020204" pitchFamily="34" charset="-122"/>
                <a:sym typeface="+mn-ea"/>
              </a:rPr>
              <a:t>2024年7月-2025年5月：</a:t>
            </a:r>
            <a:r>
              <a:rPr lang="zh-CN" altLang="en-US" sz="1200" dirty="0">
                <a:solidFill>
                  <a:srgbClr val="504C49"/>
                </a:solidFill>
                <a:latin typeface="微软雅黑" panose="020B0503020204020204" pitchFamily="34" charset="-122"/>
                <a:ea typeface="微软雅黑" panose="020B0503020204020204" pitchFamily="34" charset="-122"/>
                <a:cs typeface="微软雅黑" panose="020B0503020204020204" pitchFamily="34" charset="-122"/>
                <a:sym typeface="+mn-ea"/>
              </a:rPr>
              <a:t>阶段性</a:t>
            </a:r>
            <a:r>
              <a:rPr lang="en-US" sz="1200" dirty="0">
                <a:solidFill>
                  <a:srgbClr val="504C49"/>
                </a:solidFill>
                <a:latin typeface="微软雅黑" panose="020B0503020204020204" pitchFamily="34" charset="-122"/>
                <a:ea typeface="微软雅黑" panose="020B0503020204020204" pitchFamily="34" charset="-122"/>
                <a:cs typeface="微软雅黑" panose="020B0503020204020204" pitchFamily="34" charset="-122"/>
                <a:sym typeface="+mn-ea"/>
              </a:rPr>
              <a:t>研发与迭代</a:t>
            </a:r>
            <a:endParaRPr lang="en-US"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淘宝网Chenying0907出品 3">
            <a:extLst>
              <a:ext uri="{FF2B5EF4-FFF2-40B4-BE49-F238E27FC236}">
                <a16:creationId xmlns:a16="http://schemas.microsoft.com/office/drawing/2014/main" id="{7DE9536F-34E2-90C1-2517-0B5C351F55DB}"/>
              </a:ext>
            </a:extLst>
          </p:cNvPr>
          <p:cNvSpPr>
            <a:spLocks noChangeArrowheads="1"/>
          </p:cNvSpPr>
          <p:nvPr/>
        </p:nvSpPr>
        <p:spPr bwMode="auto">
          <a:xfrm>
            <a:off x="985838" y="141288"/>
            <a:ext cx="1210570" cy="400101"/>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zh-CN" altLang="en-US" sz="2000" b="1" dirty="0">
                <a:solidFill>
                  <a:schemeClr val="tx2">
                    <a:lumMod val="50000"/>
                  </a:schemeClr>
                </a:solidFill>
                <a:latin typeface="Arial" panose="020B0604020202020204" pitchFamily="34" charset="0"/>
              </a:rPr>
              <a:t>项目历程</a:t>
            </a:r>
          </a:p>
        </p:txBody>
      </p:sp>
      <p:sp>
        <p:nvSpPr>
          <p:cNvPr id="4" name="淘宝网Chenying0907出品 3">
            <a:extLst>
              <a:ext uri="{FF2B5EF4-FFF2-40B4-BE49-F238E27FC236}">
                <a16:creationId xmlns:a16="http://schemas.microsoft.com/office/drawing/2014/main" id="{126A1F69-04A2-FEBE-879A-A78ADAB067F8}"/>
              </a:ext>
            </a:extLst>
          </p:cNvPr>
          <p:cNvSpPr>
            <a:spLocks noChangeArrowheads="1"/>
          </p:cNvSpPr>
          <p:nvPr/>
        </p:nvSpPr>
        <p:spPr bwMode="auto">
          <a:xfrm>
            <a:off x="982317" y="469900"/>
            <a:ext cx="720051" cy="261602"/>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en-US" altLang="zh-CN" sz="1100" dirty="0">
                <a:solidFill>
                  <a:schemeClr val="tx1">
                    <a:lumMod val="75000"/>
                    <a:lumOff val="25000"/>
                  </a:schemeClr>
                </a:solidFill>
                <a:latin typeface="Arial" panose="020B0604020202020204" pitchFamily="34" charset="0"/>
              </a:rPr>
              <a:t>Timeline</a:t>
            </a:r>
          </a:p>
        </p:txBody>
      </p:sp>
      <p:pic>
        <p:nvPicPr>
          <p:cNvPr id="14" name="图片 13" descr="文本, 日程表&#10;&#10;AI 生成的内容可能不正确。">
            <a:extLst>
              <a:ext uri="{FF2B5EF4-FFF2-40B4-BE49-F238E27FC236}">
                <a16:creationId xmlns:a16="http://schemas.microsoft.com/office/drawing/2014/main" id="{7CE3AB1E-FC82-F38D-65B3-83573BF0F9F4}"/>
              </a:ext>
            </a:extLst>
          </p:cNvPr>
          <p:cNvPicPr>
            <a:picLocks noChangeAspect="1"/>
          </p:cNvPicPr>
          <p:nvPr/>
        </p:nvPicPr>
        <p:blipFill>
          <a:blip r:embed="rId3" cstate="print">
            <a:extLst>
              <a:ext uri="{28A0092B-C50C-407E-A947-70E740481C1C}">
                <a14:useLocalDpi xmlns:a14="http://schemas.microsoft.com/office/drawing/2010/main" val="0"/>
              </a:ext>
            </a:extLst>
          </a:blip>
          <a:srcRect t="8764" b="8360"/>
          <a:stretch>
            <a:fillRect/>
          </a:stretch>
        </p:blipFill>
        <p:spPr>
          <a:xfrm>
            <a:off x="7490239" y="96989"/>
            <a:ext cx="2051206" cy="2211290"/>
          </a:xfrm>
          <a:prstGeom prst="rect">
            <a:avLst/>
          </a:prstGeom>
          <a:ln w="12700">
            <a:solidFill>
              <a:srgbClr val="4472C4"/>
            </a:solidFill>
          </a:ln>
        </p:spPr>
      </p:pic>
      <p:pic>
        <p:nvPicPr>
          <p:cNvPr id="18" name="图片 17" descr="文本&#10;&#10;AI 生成的内容可能不正确。">
            <a:extLst>
              <a:ext uri="{FF2B5EF4-FFF2-40B4-BE49-F238E27FC236}">
                <a16:creationId xmlns:a16="http://schemas.microsoft.com/office/drawing/2014/main" id="{721664F4-050D-B542-E847-11C58E9D8C41}"/>
              </a:ext>
            </a:extLst>
          </p:cNvPr>
          <p:cNvPicPr>
            <a:picLocks noChangeAspect="1"/>
          </p:cNvPicPr>
          <p:nvPr/>
        </p:nvPicPr>
        <p:blipFill>
          <a:blip r:embed="rId4" cstate="print">
            <a:extLst>
              <a:ext uri="{28A0092B-C50C-407E-A947-70E740481C1C}">
                <a14:useLocalDpi xmlns:a14="http://schemas.microsoft.com/office/drawing/2010/main" val="0"/>
              </a:ext>
            </a:extLst>
          </a:blip>
          <a:srcRect l="10250" t="9899" r="8971" b="8352"/>
          <a:stretch>
            <a:fillRect/>
          </a:stretch>
        </p:blipFill>
        <p:spPr>
          <a:xfrm>
            <a:off x="7487478" y="2396853"/>
            <a:ext cx="2053967" cy="2895772"/>
          </a:xfrm>
          <a:prstGeom prst="rect">
            <a:avLst/>
          </a:prstGeom>
          <a:ln w="12700">
            <a:solidFill>
              <a:srgbClr val="4472C4"/>
            </a:solidFill>
          </a:ln>
        </p:spPr>
      </p:pic>
      <p:grpSp>
        <p:nvGrpSpPr>
          <p:cNvPr id="20" name="组合 19">
            <a:extLst>
              <a:ext uri="{FF2B5EF4-FFF2-40B4-BE49-F238E27FC236}">
                <a16:creationId xmlns:a16="http://schemas.microsoft.com/office/drawing/2014/main" id="{6F9BDC43-0780-15E8-3B44-94768C15B43A}"/>
              </a:ext>
            </a:extLst>
          </p:cNvPr>
          <p:cNvGrpSpPr/>
          <p:nvPr/>
        </p:nvGrpSpPr>
        <p:grpSpPr>
          <a:xfrm>
            <a:off x="612453" y="2195304"/>
            <a:ext cx="3949011" cy="2665273"/>
            <a:chOff x="612453" y="2195304"/>
            <a:chExt cx="4208117" cy="2862052"/>
          </a:xfrm>
        </p:grpSpPr>
        <p:pic>
          <p:nvPicPr>
            <p:cNvPr id="21" name="图片 20">
              <a:extLst>
                <a:ext uri="{FF2B5EF4-FFF2-40B4-BE49-F238E27FC236}">
                  <a16:creationId xmlns:a16="http://schemas.microsoft.com/office/drawing/2014/main" id="{CCB72C6D-D8BA-0D62-C493-083B4481BE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453" y="2196281"/>
              <a:ext cx="2054060" cy="1369518"/>
            </a:xfrm>
            <a:prstGeom prst="rect">
              <a:avLst/>
            </a:prstGeom>
            <a:ln w="12700">
              <a:solidFill>
                <a:srgbClr val="4472C4"/>
              </a:solidFill>
            </a:ln>
          </p:spPr>
        </p:pic>
        <p:pic>
          <p:nvPicPr>
            <p:cNvPr id="23" name="图片 22">
              <a:extLst>
                <a:ext uri="{FF2B5EF4-FFF2-40B4-BE49-F238E27FC236}">
                  <a16:creationId xmlns:a16="http://schemas.microsoft.com/office/drawing/2014/main" id="{8AFA703E-4F88-A1A7-29FE-0B13A616220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66510" y="2195304"/>
              <a:ext cx="2054060" cy="1369518"/>
            </a:xfrm>
            <a:prstGeom prst="rect">
              <a:avLst/>
            </a:prstGeom>
            <a:ln w="12700">
              <a:solidFill>
                <a:srgbClr val="4472C4"/>
              </a:solidFill>
            </a:ln>
          </p:spPr>
        </p:pic>
        <p:pic>
          <p:nvPicPr>
            <p:cNvPr id="25" name="图片 24">
              <a:extLst>
                <a:ext uri="{FF2B5EF4-FFF2-40B4-BE49-F238E27FC236}">
                  <a16:creationId xmlns:a16="http://schemas.microsoft.com/office/drawing/2014/main" id="{0034EA36-F39E-573F-A915-65C02BF5A759}"/>
                </a:ext>
              </a:extLst>
            </p:cNvPr>
            <p:cNvPicPr>
              <a:picLocks noChangeAspect="1"/>
            </p:cNvPicPr>
            <p:nvPr/>
          </p:nvPicPr>
          <p:blipFill>
            <a:blip r:embed="rId7" cstate="print">
              <a:extLst>
                <a:ext uri="{28A0092B-C50C-407E-A947-70E740481C1C}">
                  <a14:useLocalDpi xmlns:a14="http://schemas.microsoft.com/office/drawing/2010/main" val="0"/>
                </a:ext>
              </a:extLst>
            </a:blip>
            <a:srcRect t="12170"/>
            <a:stretch>
              <a:fillRect/>
            </a:stretch>
          </p:blipFill>
          <p:spPr>
            <a:xfrm>
              <a:off x="621358" y="3687838"/>
              <a:ext cx="2042214" cy="1359692"/>
            </a:xfrm>
            <a:prstGeom prst="rect">
              <a:avLst/>
            </a:prstGeom>
            <a:ln w="12700">
              <a:solidFill>
                <a:srgbClr val="4472C4"/>
              </a:solidFill>
            </a:ln>
          </p:spPr>
        </p:pic>
        <p:pic>
          <p:nvPicPr>
            <p:cNvPr id="27" name="图片 26">
              <a:extLst>
                <a:ext uri="{FF2B5EF4-FFF2-40B4-BE49-F238E27FC236}">
                  <a16:creationId xmlns:a16="http://schemas.microsoft.com/office/drawing/2014/main" id="{DACDC70A-2DD2-6940-B0A5-60F2FE971E7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62391" y="3687838"/>
              <a:ext cx="2054060" cy="1369518"/>
            </a:xfrm>
            <a:prstGeom prst="rect">
              <a:avLst/>
            </a:prstGeom>
            <a:ln w="12700">
              <a:solidFill>
                <a:srgbClr val="4472C4"/>
              </a:solidFill>
            </a:ln>
          </p:spPr>
        </p:pic>
      </p:grpSp>
      <p:pic>
        <p:nvPicPr>
          <p:cNvPr id="5" name="图片 4">
            <a:extLst>
              <a:ext uri="{FF2B5EF4-FFF2-40B4-BE49-F238E27FC236}">
                <a16:creationId xmlns:a16="http://schemas.microsoft.com/office/drawing/2014/main" id="{5D466340-D73F-9F92-AD88-B652336B494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774194" y="1240546"/>
            <a:ext cx="2607011" cy="3476015"/>
          </a:xfrm>
          <a:prstGeom prst="rect">
            <a:avLst/>
          </a:prstGeom>
          <a:ln w="12700">
            <a:solidFill>
              <a:srgbClr val="0072BF"/>
            </a:solidFill>
          </a:ln>
        </p:spPr>
      </p:pic>
      <p:sp>
        <p:nvSpPr>
          <p:cNvPr id="2" name="Shape 2">
            <a:extLst>
              <a:ext uri="{FF2B5EF4-FFF2-40B4-BE49-F238E27FC236}">
                <a16:creationId xmlns:a16="http://schemas.microsoft.com/office/drawing/2014/main" id="{8F5CE242-40AB-89A9-1564-31A911012051}"/>
              </a:ext>
            </a:extLst>
          </p:cNvPr>
          <p:cNvSpPr/>
          <p:nvPr/>
        </p:nvSpPr>
        <p:spPr>
          <a:xfrm>
            <a:off x="271780" y="828039"/>
            <a:ext cx="11430" cy="4464000"/>
          </a:xfrm>
          <a:prstGeom prst="roundRect">
            <a:avLst>
              <a:gd name="adj" fmla="val 106500"/>
            </a:avLst>
          </a:prstGeom>
          <a:solidFill>
            <a:schemeClr val="accent1">
              <a:lumMod val="40000"/>
              <a:lumOff val="60000"/>
            </a:schemeClr>
          </a:solidFill>
          <a:ln w="12700">
            <a:solidFill>
              <a:srgbClr val="0072BF"/>
            </a:solidFill>
          </a:ln>
        </p:spPr>
        <p:txBody>
          <a:bodyPr/>
          <a:lstStyle/>
          <a:p>
            <a:endParaRPr lang="zh-CN" altLang="en-US"/>
          </a:p>
        </p:txBody>
      </p:sp>
      <p:sp>
        <p:nvSpPr>
          <p:cNvPr id="8" name="Shape 3">
            <a:extLst>
              <a:ext uri="{FF2B5EF4-FFF2-40B4-BE49-F238E27FC236}">
                <a16:creationId xmlns:a16="http://schemas.microsoft.com/office/drawing/2014/main" id="{BFC66C29-9D14-E464-2625-66F9440C4976}"/>
              </a:ext>
            </a:extLst>
          </p:cNvPr>
          <p:cNvSpPr/>
          <p:nvPr/>
        </p:nvSpPr>
        <p:spPr>
          <a:xfrm>
            <a:off x="237490" y="1086485"/>
            <a:ext cx="243840" cy="21600"/>
          </a:xfrm>
          <a:prstGeom prst="roundRect">
            <a:avLst>
              <a:gd name="adj" fmla="val 106500"/>
            </a:avLst>
          </a:prstGeom>
          <a:solidFill>
            <a:schemeClr val="accent1">
              <a:lumMod val="40000"/>
              <a:lumOff val="60000"/>
            </a:schemeClr>
          </a:solidFill>
        </p:spPr>
        <p:txBody>
          <a:bodyPr/>
          <a:lstStyle/>
          <a:p>
            <a:endParaRPr lang="zh-CN" altLang="en-US"/>
          </a:p>
        </p:txBody>
      </p:sp>
      <p:sp>
        <p:nvSpPr>
          <p:cNvPr id="13" name="Shape 4">
            <a:extLst>
              <a:ext uri="{FF2B5EF4-FFF2-40B4-BE49-F238E27FC236}">
                <a16:creationId xmlns:a16="http://schemas.microsoft.com/office/drawing/2014/main" id="{4722E87F-0E60-9F52-EC21-3070A1158EF8}"/>
              </a:ext>
            </a:extLst>
          </p:cNvPr>
          <p:cNvSpPr/>
          <p:nvPr/>
        </p:nvSpPr>
        <p:spPr>
          <a:xfrm>
            <a:off x="180340" y="972185"/>
            <a:ext cx="182880" cy="243205"/>
          </a:xfrm>
          <a:prstGeom prst="roundRect">
            <a:avLst>
              <a:gd name="adj" fmla="val 6667"/>
            </a:avLst>
          </a:prstGeom>
          <a:solidFill>
            <a:schemeClr val="accent1"/>
          </a:solidFill>
        </p:spPr>
        <p:txBody>
          <a:bodyPr/>
          <a:lstStyle/>
          <a:p>
            <a:endParaRPr lang="zh-CN" altLang="en-US"/>
          </a:p>
        </p:txBody>
      </p:sp>
      <p:sp>
        <p:nvSpPr>
          <p:cNvPr id="15" name="Text 5">
            <a:extLst>
              <a:ext uri="{FF2B5EF4-FFF2-40B4-BE49-F238E27FC236}">
                <a16:creationId xmlns:a16="http://schemas.microsoft.com/office/drawing/2014/main" id="{35B23A92-0872-6AE7-F0BF-A9DB3A23AA70}"/>
              </a:ext>
            </a:extLst>
          </p:cNvPr>
          <p:cNvSpPr/>
          <p:nvPr>
            <p:custDataLst>
              <p:tags r:id="rId1"/>
            </p:custDataLst>
          </p:nvPr>
        </p:nvSpPr>
        <p:spPr>
          <a:xfrm>
            <a:off x="210820" y="966470"/>
            <a:ext cx="121920" cy="150495"/>
          </a:xfrm>
          <a:prstGeom prst="rect">
            <a:avLst/>
          </a:prstGeom>
          <a:noFill/>
        </p:spPr>
        <p:txBody>
          <a:bodyPr wrap="none" lIns="0" tIns="0" rIns="0" bIns="0" rtlCol="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00"/>
              </a:lnSpc>
              <a:buNone/>
            </a:pPr>
            <a:r>
              <a:rPr lang="en-US" sz="1400" dirty="0">
                <a:latin typeface="Times New Roman" panose="02020603050405020304" pitchFamily="18" charset="0"/>
                <a:cs typeface="Times New Roman" panose="02020603050405020304" pitchFamily="18" charset="0"/>
              </a:rPr>
              <a:t>III</a:t>
            </a:r>
          </a:p>
        </p:txBody>
      </p:sp>
      <p:sp>
        <p:nvSpPr>
          <p:cNvPr id="22" name="文本框 21">
            <a:extLst>
              <a:ext uri="{FF2B5EF4-FFF2-40B4-BE49-F238E27FC236}">
                <a16:creationId xmlns:a16="http://schemas.microsoft.com/office/drawing/2014/main" id="{B8AD2866-9DF9-BBBA-BBD0-D5ACFAF21909}"/>
              </a:ext>
            </a:extLst>
          </p:cNvPr>
          <p:cNvSpPr txBox="1"/>
          <p:nvPr/>
        </p:nvSpPr>
        <p:spPr>
          <a:xfrm>
            <a:off x="567958" y="4930775"/>
            <a:ext cx="3989641" cy="400110"/>
          </a:xfrm>
          <a:prstGeom prst="rect">
            <a:avLst/>
          </a:prstGeom>
          <a:noFill/>
        </p:spPr>
        <p:txBody>
          <a:bodyPr wrap="square" rtlCol="0">
            <a:spAutoFit/>
          </a:bodyPr>
          <a:lstStyle/>
          <a:p>
            <a:pPr algn="ctr"/>
            <a:r>
              <a:rPr lang="zh-CN" altLang="en-US" sz="1000" dirty="0">
                <a:latin typeface="微软雅黑" panose="020B0503020204020204" pitchFamily="34" charset="-122"/>
                <a:ea typeface="微软雅黑" panose="020B0503020204020204" pitchFamily="34" charset="-122"/>
              </a:rPr>
              <a:t>于华中科技大学参加 </a:t>
            </a:r>
            <a:r>
              <a:rPr lang="en-US" altLang="zh-CN" sz="1000" dirty="0">
                <a:latin typeface="微软雅黑" panose="020B0503020204020204" pitchFamily="34" charset="-122"/>
                <a:ea typeface="微软雅黑" panose="020B0503020204020204" pitchFamily="34" charset="-122"/>
              </a:rPr>
              <a:t>2024</a:t>
            </a:r>
            <a:r>
              <a:rPr lang="zh-CN" altLang="en-US" sz="1000" dirty="0">
                <a:latin typeface="微软雅黑" panose="020B0503020204020204" pitchFamily="34" charset="-122"/>
                <a:ea typeface="微软雅黑" panose="020B0503020204020204" pitchFamily="34" charset="-122"/>
              </a:rPr>
              <a:t> 年英才计划全国报告</a:t>
            </a:r>
            <a:endParaRPr lang="en-US" altLang="zh-CN" sz="1000" dirty="0">
              <a:latin typeface="微软雅黑" panose="020B0503020204020204" pitchFamily="34" charset="-122"/>
              <a:ea typeface="微软雅黑" panose="020B0503020204020204" pitchFamily="34" charset="-122"/>
            </a:endParaRPr>
          </a:p>
          <a:p>
            <a:pPr algn="ctr"/>
            <a:r>
              <a:rPr lang="zh-CN" altLang="en-US" sz="1000" dirty="0">
                <a:latin typeface="微软雅黑" panose="020B0503020204020204" pitchFamily="34" charset="-122"/>
                <a:ea typeface="微软雅黑" panose="020B0503020204020204" pitchFamily="34" charset="-122"/>
              </a:rPr>
              <a:t>并汇报子模块</a:t>
            </a:r>
            <a:r>
              <a:rPr lang="en-US" altLang="zh-CN" sz="10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000" dirty="0" err="1">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基于Fine</a:t>
            </a:r>
            <a:r>
              <a:rPr lang="en-US" altLang="zh-CN" sz="10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-tuning </a:t>
            </a:r>
            <a:r>
              <a:rPr lang="en-US" altLang="zh-CN" sz="1000" dirty="0" err="1">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BERT的情绪诊断辅助系统</a:t>
            </a:r>
            <a:r>
              <a:rPr lang="en-US" altLang="zh-CN" sz="10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000"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7B3813D5-66D1-FD56-4D55-31BECAF92051}"/>
              </a:ext>
            </a:extLst>
          </p:cNvPr>
          <p:cNvSpPr txBox="1"/>
          <p:nvPr/>
        </p:nvSpPr>
        <p:spPr>
          <a:xfrm>
            <a:off x="4940356" y="731502"/>
            <a:ext cx="2261449"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部分相关项目文档和笔记展示</a:t>
            </a:r>
          </a:p>
        </p:txBody>
      </p:sp>
      <p:cxnSp>
        <p:nvCxnSpPr>
          <p:cNvPr id="26" name="直接连接符 25">
            <a:extLst>
              <a:ext uri="{FF2B5EF4-FFF2-40B4-BE49-F238E27FC236}">
                <a16:creationId xmlns:a16="http://schemas.microsoft.com/office/drawing/2014/main" id="{6666E771-CEDF-6A1C-8F66-A0F8A7888A86}"/>
              </a:ext>
            </a:extLst>
          </p:cNvPr>
          <p:cNvCxnSpPr>
            <a:cxnSpLocks/>
          </p:cNvCxnSpPr>
          <p:nvPr/>
        </p:nvCxnSpPr>
        <p:spPr>
          <a:xfrm>
            <a:off x="4680000" y="12037"/>
            <a:ext cx="0" cy="5388638"/>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pic>
        <p:nvPicPr>
          <p:cNvPr id="30" name="淘宝网Chenying0907出品 2" descr="C:\Users\Administrator\Desktop\微立体创业计划\001.png">
            <a:extLst>
              <a:ext uri="{FF2B5EF4-FFF2-40B4-BE49-F238E27FC236}">
                <a16:creationId xmlns:a16="http://schemas.microsoft.com/office/drawing/2014/main" id="{C245FFF0-3F7F-01CA-C5A3-1DDCABFFCC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4313" y="141288"/>
            <a:ext cx="5937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淘宝网Chenying0907出品 3" descr="C:\Users\Administrator\Desktop\微立体创业计划\002.png">
            <a:extLst>
              <a:ext uri="{FF2B5EF4-FFF2-40B4-BE49-F238E27FC236}">
                <a16:creationId xmlns:a16="http://schemas.microsoft.com/office/drawing/2014/main" id="{8B2176E1-D6C5-251D-D774-E52768670F1A}"/>
              </a:ext>
            </a:extLst>
          </p:cNvPr>
          <p:cNvPicPr>
            <a:picLocks noChangeAspect="1" noChangeArrowheads="1"/>
          </p:cNvPicPr>
          <p:nvPr/>
        </p:nvPicPr>
        <p:blipFill>
          <a:blip r:embed="rId11"/>
          <a:stretch>
            <a:fillRect/>
          </a:stretch>
        </p:blipFill>
        <p:spPr bwMode="auto">
          <a:xfrm>
            <a:off x="333375" y="133350"/>
            <a:ext cx="673100" cy="673100"/>
          </a:xfrm>
          <a:prstGeom prst="rect">
            <a:avLst/>
          </a:prstGeom>
          <a:noFill/>
          <a:effectLst>
            <a:outerShdw blurRad="292100" dist="177800" dir="2460000" sx="99000" sy="99000" algn="l" rotWithShape="0">
              <a:prstClr val="black">
                <a:alpha val="39000"/>
              </a:prstClr>
            </a:outerShdw>
          </a:effectLst>
        </p:spPr>
      </p:pic>
    </p:spTree>
    <p:extLst>
      <p:ext uri="{BB962C8B-B14F-4D97-AF65-F5344CB8AC3E}">
        <p14:creationId xmlns:p14="http://schemas.microsoft.com/office/powerpoint/2010/main" val="2343168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淘宝网Chenying0907出品 3">
            <a:extLst>
              <a:ext uri="{FF2B5EF4-FFF2-40B4-BE49-F238E27FC236}">
                <a16:creationId xmlns:a16="http://schemas.microsoft.com/office/drawing/2014/main" id="{2D63B94F-0D04-D379-112C-A437AA052796}"/>
              </a:ext>
            </a:extLst>
          </p:cNvPr>
          <p:cNvSpPr>
            <a:spLocks noChangeArrowheads="1"/>
          </p:cNvSpPr>
          <p:nvPr/>
        </p:nvSpPr>
        <p:spPr bwMode="auto">
          <a:xfrm>
            <a:off x="396429" y="234124"/>
            <a:ext cx="1107977" cy="369324"/>
          </a:xfrm>
          <a:prstGeom prst="rect">
            <a:avLst/>
          </a:prstGeom>
          <a:noFill/>
          <a:ln>
            <a:noFill/>
          </a:ln>
          <a:effectLst>
            <a:reflection blurRad="6350" stA="50000" endA="300" endPos="55000" dir="5400000" sy="-100000" algn="bl" rotWithShape="0"/>
          </a:effectLst>
        </p:spPr>
        <p:txBody>
          <a:bodyPr wrap="none" lIns="91431" tIns="45716" rIns="91431" bIns="45716">
            <a:spAutoFit/>
          </a:bodyPr>
          <a:lstStyle>
            <a:lvl1pPr>
              <a:spcBef>
                <a:spcPct val="20000"/>
              </a:spcBef>
              <a:buFont typeface="Arial"/>
              <a:buChar char="•"/>
              <a:defRPr sz="3200">
                <a:solidFill>
                  <a:schemeClr val="tx1"/>
                </a:solidFill>
                <a:latin typeface="微软雅黑" panose="020B0503020204020204" pitchFamily="34" charset="-122"/>
                <a:ea typeface="微软雅黑" pitchFamily="34" charset="-122"/>
                <a:sym typeface="Calibri" pitchFamily="34" charset="0"/>
              </a:defRPr>
            </a:lvl1pPr>
            <a:lvl2pPr marL="742950" indent="-285750">
              <a:spcBef>
                <a:spcPct val="20000"/>
              </a:spcBef>
              <a:buFont typeface="Arial"/>
              <a:buChar char="–"/>
              <a:defRPr sz="2800">
                <a:solidFill>
                  <a:schemeClr val="tx1"/>
                </a:solidFill>
                <a:latin typeface="微软雅黑" panose="020B0503020204020204" pitchFamily="34" charset="-122"/>
                <a:ea typeface="微软雅黑" pitchFamily="34" charset="-122"/>
                <a:sym typeface="Calibri" pitchFamily="34" charset="0"/>
              </a:defRPr>
            </a:lvl2pPr>
            <a:lvl3pPr marL="1143000" indent="-228600">
              <a:spcBef>
                <a:spcPct val="20000"/>
              </a:spcBef>
              <a:buFont typeface="Arial"/>
              <a:buChar char="•"/>
              <a:defRPr sz="2400">
                <a:solidFill>
                  <a:schemeClr val="tx1"/>
                </a:solidFill>
                <a:latin typeface="微软雅黑" panose="020B0503020204020204" pitchFamily="34" charset="-122"/>
                <a:ea typeface="微软雅黑" pitchFamily="34" charset="-122"/>
                <a:sym typeface="Calibri" pitchFamily="34" charset="0"/>
              </a:defRPr>
            </a:lvl3pPr>
            <a:lvl4pPr marL="1600200" indent="-228600">
              <a:spcBef>
                <a:spcPct val="20000"/>
              </a:spcBef>
              <a:buFont typeface="Arial"/>
              <a:buChar char="–"/>
              <a:defRPr sz="2000">
                <a:solidFill>
                  <a:schemeClr val="tx1"/>
                </a:solidFill>
                <a:latin typeface="微软雅黑" panose="020B0503020204020204" pitchFamily="34" charset="-122"/>
                <a:ea typeface="微软雅黑" pitchFamily="34" charset="-122"/>
                <a:sym typeface="Calibri" pitchFamily="34" charset="0"/>
              </a:defRPr>
            </a:lvl4pPr>
            <a:lvl5pPr marL="2057400" indent="-228600">
              <a:spcBef>
                <a:spcPct val="20000"/>
              </a:spcBef>
              <a:buFont typeface="Arial"/>
              <a:buChar char="»"/>
              <a:defRPr sz="2000">
                <a:solidFill>
                  <a:schemeClr val="tx1"/>
                </a:solidFill>
                <a:latin typeface="微软雅黑" panose="020B0503020204020204"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a:buChar char="»"/>
              <a:defRPr sz="2000">
                <a:solidFill>
                  <a:schemeClr val="tx1"/>
                </a:solidFill>
                <a:latin typeface="微软雅黑" panose="020B0503020204020204"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a:buChar char="»"/>
              <a:defRPr sz="2000">
                <a:solidFill>
                  <a:schemeClr val="tx1"/>
                </a:solidFill>
                <a:latin typeface="微软雅黑" panose="020B0503020204020204"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a:buChar char="»"/>
              <a:defRPr sz="2000">
                <a:solidFill>
                  <a:schemeClr val="tx1"/>
                </a:solidFill>
                <a:latin typeface="微软雅黑" panose="020B0503020204020204"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a:buChar char="»"/>
              <a:defRPr sz="2000">
                <a:solidFill>
                  <a:schemeClr val="tx1"/>
                </a:solidFill>
                <a:latin typeface="微软雅黑" panose="020B0503020204020204" pitchFamily="34" charset="-122"/>
                <a:ea typeface="微软雅黑" pitchFamily="34" charset="-122"/>
                <a:sym typeface="Calibri" pitchFamily="34" charset="0"/>
              </a:defRPr>
            </a:lvl9pPr>
          </a:lstStyle>
          <a:p>
            <a:pPr eaLnBrk="1" hangingPunct="1">
              <a:spcBef>
                <a:spcPct val="0"/>
              </a:spcBef>
              <a:buFont typeface="Arial"/>
              <a:buNone/>
              <a:defRPr/>
            </a:pPr>
            <a:r>
              <a:rPr lang="zh-CN" altLang="en-US" sz="1800" b="1" dirty="0">
                <a:solidFill>
                  <a:schemeClr val="tx2">
                    <a:lumMod val="50000"/>
                  </a:schemeClr>
                </a:solidFill>
                <a:latin typeface="Arial" pitchFamily="34" charset="0"/>
              </a:rPr>
              <a:t>未来展望</a:t>
            </a:r>
          </a:p>
        </p:txBody>
      </p:sp>
      <p:cxnSp>
        <p:nvCxnSpPr>
          <p:cNvPr id="4" name="直接连接符 3">
            <a:extLst>
              <a:ext uri="{FF2B5EF4-FFF2-40B4-BE49-F238E27FC236}">
                <a16:creationId xmlns:a16="http://schemas.microsoft.com/office/drawing/2014/main" id="{F3E318AA-488B-9630-48C2-1E98CFBC55DF}"/>
              </a:ext>
            </a:extLst>
          </p:cNvPr>
          <p:cNvCxnSpPr>
            <a:cxnSpLocks/>
          </p:cNvCxnSpPr>
          <p:nvPr/>
        </p:nvCxnSpPr>
        <p:spPr>
          <a:xfrm>
            <a:off x="468437" y="613138"/>
            <a:ext cx="2592288" cy="0"/>
          </a:xfrm>
          <a:prstGeom prst="line">
            <a:avLst/>
          </a:prstGeom>
          <a:ln w="28575"/>
        </p:spPr>
        <p:style>
          <a:lnRef idx="1">
            <a:schemeClr val="dk1"/>
          </a:lnRef>
          <a:fillRef idx="0">
            <a:schemeClr val="dk1"/>
          </a:fillRef>
          <a:effectRef idx="0">
            <a:schemeClr val="dk1"/>
          </a:effectRef>
          <a:fontRef idx="minor">
            <a:schemeClr val="tx1"/>
          </a:fontRef>
        </p:style>
      </p:cxnSp>
      <p:sp>
        <p:nvSpPr>
          <p:cNvPr id="8" name="文本框 7">
            <a:extLst>
              <a:ext uri="{FF2B5EF4-FFF2-40B4-BE49-F238E27FC236}">
                <a16:creationId xmlns:a16="http://schemas.microsoft.com/office/drawing/2014/main" id="{F4402E55-0494-C723-3DAF-304AFA02AC78}"/>
              </a:ext>
            </a:extLst>
          </p:cNvPr>
          <p:cNvSpPr txBox="1"/>
          <p:nvPr/>
        </p:nvSpPr>
        <p:spPr>
          <a:xfrm>
            <a:off x="396429" y="756281"/>
            <a:ext cx="8587488" cy="2088072"/>
          </a:xfrm>
          <a:prstGeom prst="rect">
            <a:avLst/>
          </a:prstGeom>
          <a:noFill/>
        </p:spPr>
        <p:txBody>
          <a:bodyPr wrap="square" rtlCol="0">
            <a:spAutoFit/>
          </a:bodyPr>
          <a:lstStyle/>
          <a:p>
            <a:pPr lvl="0">
              <a:lnSpc>
                <a:spcPct val="110000"/>
              </a:lnSpc>
              <a:spcBef>
                <a:spcPts val="600"/>
              </a:spcBef>
              <a:defRPr/>
            </a:pPr>
            <a:r>
              <a:rPr lang="zh-CN" altLang="en-US" sz="1200" dirty="0">
                <a:solidFill>
                  <a:prstClr val="black"/>
                </a:solidFill>
                <a:latin typeface="思源宋体 CN" panose="02020400000000000000" pitchFamily="18" charset="-122"/>
                <a:ea typeface="思源宋体 CN" panose="02020400000000000000" pitchFamily="18" charset="-122"/>
              </a:rPr>
              <a:t>我们相信，</a:t>
            </a:r>
            <a:r>
              <a:rPr lang="en-US" altLang="zh-CN" sz="1200" dirty="0">
                <a:solidFill>
                  <a:prstClr val="black"/>
                </a:solidFill>
                <a:latin typeface="思源宋体 CN" panose="02020400000000000000" pitchFamily="18" charset="-122"/>
                <a:ea typeface="思源宋体 CN" panose="02020400000000000000" pitchFamily="18" charset="-122"/>
              </a:rPr>
              <a:t>EASRL-MH </a:t>
            </a:r>
            <a:r>
              <a:rPr lang="zh-CN" altLang="en-US" sz="1200" dirty="0">
                <a:solidFill>
                  <a:prstClr val="black"/>
                </a:solidFill>
                <a:latin typeface="思源宋体 CN" panose="02020400000000000000" pitchFamily="18" charset="-122"/>
                <a:ea typeface="思源宋体 CN" panose="02020400000000000000" pitchFamily="18" charset="-122"/>
              </a:rPr>
              <a:t>不只是一个技术项目，更是一次精神健康服务模式的革新尝试。</a:t>
            </a:r>
            <a:endParaRPr lang="en-US" altLang="zh-CN" sz="1200" dirty="0">
              <a:solidFill>
                <a:prstClr val="black"/>
              </a:solidFill>
              <a:latin typeface="思源宋体 CN" panose="02020400000000000000" pitchFamily="18" charset="-122"/>
              <a:ea typeface="思源宋体 CN" panose="02020400000000000000" pitchFamily="18" charset="-122"/>
            </a:endParaRPr>
          </a:p>
          <a:p>
            <a:pPr lvl="0">
              <a:lnSpc>
                <a:spcPct val="110000"/>
              </a:lnSpc>
              <a:spcBef>
                <a:spcPts val="600"/>
              </a:spcBef>
              <a:defRPr/>
            </a:pPr>
            <a:r>
              <a:rPr lang="zh-CN" altLang="en-US" sz="1200" dirty="0">
                <a:solidFill>
                  <a:prstClr val="black"/>
                </a:solidFill>
                <a:latin typeface="思源宋体 CN" panose="02020400000000000000" pitchFamily="18" charset="-122"/>
                <a:ea typeface="思源宋体 CN" panose="02020400000000000000" pitchFamily="18" charset="-122"/>
              </a:rPr>
              <a:t>我们未来将持续优化模型精度与问答体验，拓展诊断病种范围，并积极推动系统在真实环境中的部署与落地。</a:t>
            </a:r>
            <a:endParaRPr lang="en-US" altLang="zh-CN" sz="1200" dirty="0">
              <a:solidFill>
                <a:prstClr val="black"/>
              </a:solidFill>
              <a:latin typeface="思源宋体 CN" panose="02020400000000000000" pitchFamily="18" charset="-122"/>
              <a:ea typeface="思源宋体 CN" panose="02020400000000000000" pitchFamily="18" charset="-122"/>
            </a:endParaRPr>
          </a:p>
          <a:p>
            <a:pPr lvl="0">
              <a:lnSpc>
                <a:spcPct val="110000"/>
              </a:lnSpc>
              <a:spcBef>
                <a:spcPts val="600"/>
              </a:spcBef>
              <a:defRPr/>
            </a:pPr>
            <a:r>
              <a:rPr lang="zh-CN" altLang="en-US" sz="1200" dirty="0">
                <a:solidFill>
                  <a:prstClr val="black"/>
                </a:solidFill>
                <a:latin typeface="思源宋体 CN" panose="02020400000000000000" pitchFamily="18" charset="-122"/>
                <a:ea typeface="思源宋体 CN" panose="02020400000000000000" pitchFamily="18" charset="-122"/>
              </a:rPr>
              <a:t>同时，我们计划在未来将项目代码开源，从而降低使用门槛，助力构建“人人可及、人人可用”的心理健康守护网。</a:t>
            </a:r>
            <a:endParaRPr lang="en-US" altLang="zh-CN" sz="1200" dirty="0">
              <a:solidFill>
                <a:prstClr val="black"/>
              </a:solidFill>
              <a:latin typeface="思源宋体 CN" panose="02020400000000000000" pitchFamily="18" charset="-122"/>
              <a:ea typeface="思源宋体 CN" panose="02020400000000000000" pitchFamily="18" charset="-122"/>
            </a:endParaRPr>
          </a:p>
          <a:p>
            <a:pPr>
              <a:lnSpc>
                <a:spcPct val="110000"/>
              </a:lnSpc>
              <a:spcBef>
                <a:spcPts val="600"/>
              </a:spcBef>
              <a:defRPr/>
            </a:pPr>
            <a:r>
              <a:rPr lang="zh-CN" altLang="en-US" sz="1200" dirty="0">
                <a:solidFill>
                  <a:prstClr val="black"/>
                </a:solidFill>
                <a:latin typeface="思源宋体 CN" panose="02020400000000000000" pitchFamily="18" charset="-122"/>
                <a:ea typeface="思源宋体 CN" panose="02020400000000000000" pitchFamily="18" charset="-122"/>
              </a:rPr>
              <a:t>精神健康诊断任重道远、困难重重，</a:t>
            </a:r>
            <a:r>
              <a:rPr lang="en-US" altLang="zh-CN" sz="1200" dirty="0">
                <a:solidFill>
                  <a:prstClr val="black"/>
                </a:solidFill>
                <a:latin typeface="思源宋体 CN" panose="02020400000000000000" pitchFamily="18" charset="-122"/>
                <a:ea typeface="思源宋体 CN" panose="02020400000000000000" pitchFamily="18" charset="-122"/>
              </a:rPr>
              <a:t>EASRL-MH</a:t>
            </a:r>
            <a:r>
              <a:rPr lang="zh-CN" altLang="en-US" sz="1200" dirty="0">
                <a:solidFill>
                  <a:prstClr val="black"/>
                </a:solidFill>
                <a:latin typeface="思源宋体 CN" panose="02020400000000000000" pitchFamily="18" charset="-122"/>
                <a:ea typeface="思源宋体 CN" panose="02020400000000000000" pitchFamily="18" charset="-122"/>
              </a:rPr>
              <a:t>不过是众多尝试推进精神健康诊断进程的项目之一，但只要本项目所做出的贡献可以帮助部分患者提前意识到自己的精神健康问题，从而寻求专业诊断和治疗，避免症状的进一步恶化。我们的工作便达到了其意义所在。</a:t>
            </a:r>
            <a:endParaRPr lang="en-US" altLang="zh-CN" sz="1200" dirty="0">
              <a:solidFill>
                <a:prstClr val="black"/>
              </a:solidFill>
              <a:latin typeface="思源宋体 CN" panose="02020400000000000000" pitchFamily="18" charset="-122"/>
              <a:ea typeface="思源宋体 CN" panose="02020400000000000000" pitchFamily="18" charset="-122"/>
            </a:endParaRPr>
          </a:p>
          <a:p>
            <a:pPr lvl="0">
              <a:lnSpc>
                <a:spcPct val="110000"/>
              </a:lnSpc>
              <a:spcBef>
                <a:spcPts val="600"/>
              </a:spcBef>
              <a:defRPr/>
            </a:pPr>
            <a:r>
              <a:rPr lang="zh-CN" altLang="en-US" sz="1200" b="1" dirty="0">
                <a:solidFill>
                  <a:prstClr val="black"/>
                </a:solidFill>
                <a:latin typeface="思源宋体 CN" panose="02020400000000000000" pitchFamily="18" charset="-122"/>
                <a:ea typeface="思源宋体 CN" panose="02020400000000000000" pitchFamily="18" charset="-122"/>
              </a:rPr>
              <a:t>精神健康不是“病了才管”的事，而应像量体温一样简单自然。</a:t>
            </a:r>
            <a:endParaRPr lang="en-US" altLang="zh-CN" sz="1200" b="1" dirty="0">
              <a:solidFill>
                <a:prstClr val="black"/>
              </a:solidFill>
              <a:latin typeface="思源宋体 CN" panose="02020400000000000000" pitchFamily="18" charset="-122"/>
              <a:ea typeface="思源宋体 CN" panose="02020400000000000000" pitchFamily="18" charset="-122"/>
            </a:endParaRPr>
          </a:p>
          <a:p>
            <a:pPr lvl="0">
              <a:lnSpc>
                <a:spcPct val="110000"/>
              </a:lnSpc>
              <a:spcBef>
                <a:spcPts val="600"/>
              </a:spcBef>
              <a:defRPr/>
            </a:pPr>
            <a:r>
              <a:rPr lang="zh-CN" altLang="en-US" sz="1200" b="1" dirty="0">
                <a:solidFill>
                  <a:prstClr val="black"/>
                </a:solidFill>
                <a:latin typeface="思源宋体 CN" panose="02020400000000000000" pitchFamily="18" charset="-122"/>
                <a:ea typeface="思源宋体 CN" panose="02020400000000000000" pitchFamily="18" charset="-122"/>
              </a:rPr>
              <a:t>让</a:t>
            </a:r>
            <a:r>
              <a:rPr lang="en-US" altLang="zh-CN" sz="1200" b="1" dirty="0">
                <a:solidFill>
                  <a:prstClr val="black"/>
                </a:solidFill>
                <a:latin typeface="思源宋体 CN" panose="02020400000000000000" pitchFamily="18" charset="-122"/>
                <a:ea typeface="思源宋体 CN" panose="02020400000000000000" pitchFamily="18" charset="-122"/>
              </a:rPr>
              <a:t>EASRL-MH</a:t>
            </a:r>
            <a:r>
              <a:rPr lang="zh-CN" altLang="en-US" sz="1200" b="1" dirty="0">
                <a:solidFill>
                  <a:prstClr val="black"/>
                </a:solidFill>
                <a:latin typeface="思源宋体 CN" panose="02020400000000000000" pitchFamily="18" charset="-122"/>
                <a:ea typeface="思源宋体 CN" panose="02020400000000000000" pitchFamily="18" charset="-122"/>
              </a:rPr>
              <a:t>成为这个时代每个人心灵的温度计。</a:t>
            </a:r>
            <a:endParaRPr lang="en-US" altLang="zh-CN" sz="1200" b="1" dirty="0">
              <a:solidFill>
                <a:prstClr val="black"/>
              </a:solidFill>
              <a:latin typeface="思源宋体 CN" panose="02020400000000000000" pitchFamily="18" charset="-122"/>
              <a:ea typeface="思源宋体 CN" panose="02020400000000000000" pitchFamily="18" charset="-122"/>
            </a:endParaRPr>
          </a:p>
        </p:txBody>
      </p:sp>
      <p:pic>
        <p:nvPicPr>
          <p:cNvPr id="3" name="图片 2" descr="夜晚的月亮&#10;&#10;AI 生成的内容可能不正确。">
            <a:extLst>
              <a:ext uri="{FF2B5EF4-FFF2-40B4-BE49-F238E27FC236}">
                <a16:creationId xmlns:a16="http://schemas.microsoft.com/office/drawing/2014/main" id="{769E6F65-6899-65BA-7331-F21A9F3AB4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3668" y="0"/>
            <a:ext cx="2638182" cy="744786"/>
          </a:xfrm>
          <a:prstGeom prst="rect">
            <a:avLst/>
          </a:prstGeom>
        </p:spPr>
      </p:pic>
      <p:sp>
        <p:nvSpPr>
          <p:cNvPr id="11" name="文本框 10">
            <a:extLst>
              <a:ext uri="{FF2B5EF4-FFF2-40B4-BE49-F238E27FC236}">
                <a16:creationId xmlns:a16="http://schemas.microsoft.com/office/drawing/2014/main" id="{B63CE819-F774-50CE-2B54-1B0A4ABC52A3}"/>
              </a:ext>
            </a:extLst>
          </p:cNvPr>
          <p:cNvSpPr txBox="1"/>
          <p:nvPr/>
        </p:nvSpPr>
        <p:spPr>
          <a:xfrm>
            <a:off x="396429" y="3428827"/>
            <a:ext cx="8712968" cy="1247842"/>
          </a:xfrm>
          <a:prstGeom prst="rect">
            <a:avLst/>
          </a:prstGeom>
          <a:noFill/>
        </p:spPr>
        <p:txBody>
          <a:bodyPr wrap="square" rtlCol="0">
            <a:spAutoFit/>
          </a:bodyPr>
          <a:lstStyle/>
          <a:p>
            <a:pPr lvl="0">
              <a:lnSpc>
                <a:spcPct val="110000"/>
              </a:lnSpc>
              <a:spcBef>
                <a:spcPts val="600"/>
              </a:spcBef>
              <a:defRPr/>
            </a:pPr>
            <a:r>
              <a:rPr kumimoji="0" lang="en-US" altLang="zh-CN"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rPr>
              <a:t>EASRL-MH</a:t>
            </a:r>
            <a:r>
              <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rPr>
              <a:t>项目的开发仍将继续。在此，</a:t>
            </a:r>
            <a:r>
              <a:rPr lang="zh-CN" altLang="en-US" sz="1200" dirty="0">
                <a:solidFill>
                  <a:prstClr val="black"/>
                </a:solidFill>
                <a:latin typeface="思源宋体 CN" panose="02020400000000000000" pitchFamily="18" charset="-122"/>
                <a:ea typeface="思源宋体 CN" panose="02020400000000000000" pitchFamily="18" charset="-122"/>
              </a:rPr>
              <a:t>再次</a:t>
            </a:r>
            <a:r>
              <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rPr>
              <a:t>感谢</a:t>
            </a:r>
            <a:r>
              <a:rPr lang="zh-CN" altLang="en-US" sz="1200" dirty="0">
                <a:solidFill>
                  <a:prstClr val="black"/>
                </a:solidFill>
                <a:latin typeface="思源宋体 CN" panose="02020400000000000000" pitchFamily="18" charset="-122"/>
                <a:ea typeface="思源宋体 CN" panose="02020400000000000000" pitchFamily="18" charset="-122"/>
              </a:rPr>
              <a:t>任鹏举教授、张文静老师、贺华老师、王柱教授以及</a:t>
            </a:r>
            <a:r>
              <a:rPr lang="en-US" altLang="zh-CN" sz="1200" dirty="0">
                <a:solidFill>
                  <a:prstClr val="black"/>
                </a:solidFill>
                <a:latin typeface="思源宋体 CN" panose="02020400000000000000" pitchFamily="18" charset="-122"/>
                <a:ea typeface="思源宋体 CN" panose="02020400000000000000" pitchFamily="18" charset="-122"/>
              </a:rPr>
              <a:t>Prof. Rothman</a:t>
            </a:r>
            <a:r>
              <a:rPr lang="zh-CN" altLang="en-US" sz="1200" dirty="0">
                <a:solidFill>
                  <a:prstClr val="black"/>
                </a:solidFill>
                <a:latin typeface="思源宋体 CN" panose="02020400000000000000" pitchFamily="18" charset="-122"/>
                <a:ea typeface="思源宋体 CN" panose="02020400000000000000" pitchFamily="18" charset="-122"/>
              </a:rPr>
              <a:t>的指导。同时感谢来自</a:t>
            </a:r>
            <a:r>
              <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rPr>
              <a:t>西安交通大学、西北工业大学、西北工业大学附属中学、</a:t>
            </a:r>
            <a:r>
              <a:rPr kumimoji="0" lang="en-US" altLang="zh-CN"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rPr>
              <a:t>UC Berkeley</a:t>
            </a:r>
            <a:r>
              <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rPr>
              <a:t>、英才计划</a:t>
            </a:r>
            <a:r>
              <a:rPr lang="zh-CN" altLang="en-US" sz="1200" dirty="0">
                <a:solidFill>
                  <a:prstClr val="black"/>
                </a:solidFill>
                <a:latin typeface="思源宋体 CN" panose="02020400000000000000" pitchFamily="18" charset="-122"/>
                <a:ea typeface="思源宋体 CN" panose="02020400000000000000" pitchFamily="18" charset="-122"/>
              </a:rPr>
              <a:t>和</a:t>
            </a:r>
            <a:r>
              <a:rPr kumimoji="0" lang="en-US" altLang="zh-CN"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rPr>
              <a:t>Pioneer Academics</a:t>
            </a:r>
            <a:r>
              <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rPr>
              <a:t>的各位老师</a:t>
            </a:r>
            <a:r>
              <a:rPr lang="zh-CN" altLang="en-US" sz="1200" dirty="0">
                <a:solidFill>
                  <a:prstClr val="black"/>
                </a:solidFill>
                <a:latin typeface="思源宋体 CN" panose="02020400000000000000" pitchFamily="18" charset="-122"/>
                <a:ea typeface="思源宋体 CN" panose="02020400000000000000" pitchFamily="18" charset="-122"/>
              </a:rPr>
              <a:t>们</a:t>
            </a:r>
            <a:r>
              <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rPr>
              <a:t>。</a:t>
            </a:r>
            <a:endParaRPr kumimoji="0" lang="en-US" altLang="zh-CN"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a:p>
            <a:pPr marL="0" marR="0" lvl="0" indent="0" algn="l" defTabSz="914400" rtl="0" eaLnBrk="1" fontAlgn="auto" latinLnBrk="0" hangingPunct="1">
              <a:lnSpc>
                <a:spcPct val="110000"/>
              </a:lnSpc>
              <a:spcBef>
                <a:spcPts val="60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rPr>
              <a:t>特别感谢中国人民大学附属中学的乔薇因同学为本项目的</a:t>
            </a:r>
            <a:r>
              <a:rPr kumimoji="0" lang="en-US" altLang="zh-CN"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rPr>
              <a:t>PPT</a:t>
            </a:r>
            <a:r>
              <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rPr>
              <a:t>和展示</a:t>
            </a:r>
            <a:r>
              <a:rPr lang="zh-CN" altLang="en-US" sz="1200" dirty="0">
                <a:solidFill>
                  <a:prstClr val="black"/>
                </a:solidFill>
                <a:latin typeface="思源宋体 CN" panose="02020400000000000000" pitchFamily="18" charset="-122"/>
                <a:ea typeface="思源宋体 CN" panose="02020400000000000000" pitchFamily="18" charset="-122"/>
              </a:rPr>
              <a:t>视频制作做出的重要贡献</a:t>
            </a:r>
            <a:r>
              <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rPr>
              <a:t>。</a:t>
            </a:r>
            <a:endParaRPr kumimoji="0" lang="en-US" altLang="zh-CN"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a:p>
            <a:pPr marL="0" marR="0" lvl="0" indent="0" algn="l" defTabSz="914400" rtl="0" eaLnBrk="1" fontAlgn="auto" latinLnBrk="0" hangingPunct="1">
              <a:lnSpc>
                <a:spcPct val="110000"/>
              </a:lnSpc>
              <a:spcBef>
                <a:spcPts val="60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rPr>
              <a:t>同时感谢我的家人和朋友们在项目的研发过程中对我的情感支持，没有你们，这一切都不可能实现。</a:t>
            </a:r>
            <a:endParaRPr kumimoji="0" lang="en-US" altLang="zh-CN" sz="12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
        <p:nvSpPr>
          <p:cNvPr id="12" name="淘宝网Chenying0907出品 3">
            <a:extLst>
              <a:ext uri="{FF2B5EF4-FFF2-40B4-BE49-F238E27FC236}">
                <a16:creationId xmlns:a16="http://schemas.microsoft.com/office/drawing/2014/main" id="{70912D56-5C82-4B37-6A7B-90C86267BD13}"/>
              </a:ext>
            </a:extLst>
          </p:cNvPr>
          <p:cNvSpPr>
            <a:spLocks noChangeArrowheads="1"/>
          </p:cNvSpPr>
          <p:nvPr/>
        </p:nvSpPr>
        <p:spPr bwMode="auto">
          <a:xfrm>
            <a:off x="1404541" y="346092"/>
            <a:ext cx="1632160" cy="261602"/>
          </a:xfrm>
          <a:prstGeom prst="rect">
            <a:avLst/>
          </a:prstGeom>
          <a:noFill/>
          <a:ln>
            <a:noFill/>
          </a:ln>
          <a:effectLst>
            <a:reflection blurRad="6350" stA="50000" endA="300" endPos="55000" dir="5400000" sy="-100000" algn="bl" rotWithShape="0"/>
          </a:effectLst>
        </p:spPr>
        <p:txBody>
          <a:bodyPr wrap="none" lIns="91431" tIns="45716" rIns="91431" bIns="45716">
            <a:spAutoFit/>
          </a:bodyPr>
          <a:lstStyle>
            <a:lvl1pPr>
              <a:spcBef>
                <a:spcPct val="20000"/>
              </a:spcBef>
              <a:buFont typeface="Arial"/>
              <a:buChar char="•"/>
              <a:defRPr sz="3200">
                <a:solidFill>
                  <a:schemeClr val="tx1"/>
                </a:solidFill>
                <a:latin typeface="微软雅黑" panose="020B0503020204020204" pitchFamily="34" charset="-122"/>
                <a:ea typeface="微软雅黑" pitchFamily="34" charset="-122"/>
                <a:sym typeface="Calibri" pitchFamily="34" charset="0"/>
              </a:defRPr>
            </a:lvl1pPr>
            <a:lvl2pPr marL="742950" indent="-285750">
              <a:spcBef>
                <a:spcPct val="20000"/>
              </a:spcBef>
              <a:buFont typeface="Arial"/>
              <a:buChar char="–"/>
              <a:defRPr sz="2800">
                <a:solidFill>
                  <a:schemeClr val="tx1"/>
                </a:solidFill>
                <a:latin typeface="微软雅黑" panose="020B0503020204020204" pitchFamily="34" charset="-122"/>
                <a:ea typeface="微软雅黑" pitchFamily="34" charset="-122"/>
                <a:sym typeface="Calibri" pitchFamily="34" charset="0"/>
              </a:defRPr>
            </a:lvl2pPr>
            <a:lvl3pPr marL="1143000" indent="-228600">
              <a:spcBef>
                <a:spcPct val="20000"/>
              </a:spcBef>
              <a:buFont typeface="Arial"/>
              <a:buChar char="•"/>
              <a:defRPr sz="2400">
                <a:solidFill>
                  <a:schemeClr val="tx1"/>
                </a:solidFill>
                <a:latin typeface="微软雅黑" panose="020B0503020204020204" pitchFamily="34" charset="-122"/>
                <a:ea typeface="微软雅黑" pitchFamily="34" charset="-122"/>
                <a:sym typeface="Calibri" pitchFamily="34" charset="0"/>
              </a:defRPr>
            </a:lvl3pPr>
            <a:lvl4pPr marL="1600200" indent="-228600">
              <a:spcBef>
                <a:spcPct val="20000"/>
              </a:spcBef>
              <a:buFont typeface="Arial"/>
              <a:buChar char="–"/>
              <a:defRPr sz="2000">
                <a:solidFill>
                  <a:schemeClr val="tx1"/>
                </a:solidFill>
                <a:latin typeface="微软雅黑" panose="020B0503020204020204" pitchFamily="34" charset="-122"/>
                <a:ea typeface="微软雅黑" pitchFamily="34" charset="-122"/>
                <a:sym typeface="Calibri" pitchFamily="34" charset="0"/>
              </a:defRPr>
            </a:lvl4pPr>
            <a:lvl5pPr marL="2057400" indent="-228600">
              <a:spcBef>
                <a:spcPct val="20000"/>
              </a:spcBef>
              <a:buFont typeface="Arial"/>
              <a:buChar char="»"/>
              <a:defRPr sz="2000">
                <a:solidFill>
                  <a:schemeClr val="tx1"/>
                </a:solidFill>
                <a:latin typeface="微软雅黑" panose="020B0503020204020204"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a:buChar char="»"/>
              <a:defRPr sz="2000">
                <a:solidFill>
                  <a:schemeClr val="tx1"/>
                </a:solidFill>
                <a:latin typeface="微软雅黑" panose="020B0503020204020204"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a:buChar char="»"/>
              <a:defRPr sz="2000">
                <a:solidFill>
                  <a:schemeClr val="tx1"/>
                </a:solidFill>
                <a:latin typeface="微软雅黑" panose="020B0503020204020204"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a:buChar char="»"/>
              <a:defRPr sz="2000">
                <a:solidFill>
                  <a:schemeClr val="tx1"/>
                </a:solidFill>
                <a:latin typeface="微软雅黑" panose="020B0503020204020204"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a:buChar char="»"/>
              <a:defRPr sz="2000">
                <a:solidFill>
                  <a:schemeClr val="tx1"/>
                </a:solidFill>
                <a:latin typeface="微软雅黑" panose="020B0503020204020204" pitchFamily="34" charset="-122"/>
                <a:ea typeface="微软雅黑" pitchFamily="34" charset="-122"/>
                <a:sym typeface="Calibri" pitchFamily="34" charset="0"/>
              </a:defRPr>
            </a:lvl9pPr>
          </a:lstStyle>
          <a:p>
            <a:pPr eaLnBrk="1" hangingPunct="1">
              <a:spcBef>
                <a:spcPct val="0"/>
              </a:spcBef>
              <a:buFont typeface="Arial"/>
              <a:buNone/>
              <a:defRPr/>
            </a:pPr>
            <a:r>
              <a:rPr lang="en-US" altLang="zh-CN" sz="1100" dirty="0">
                <a:latin typeface="Arial" pitchFamily="34" charset="0"/>
              </a:rPr>
              <a:t>A glance into the future</a:t>
            </a:r>
          </a:p>
        </p:txBody>
      </p:sp>
      <p:sp>
        <p:nvSpPr>
          <p:cNvPr id="14" name="淘宝网Chenying0907出品 3">
            <a:extLst>
              <a:ext uri="{FF2B5EF4-FFF2-40B4-BE49-F238E27FC236}">
                <a16:creationId xmlns:a16="http://schemas.microsoft.com/office/drawing/2014/main" id="{A541D4ED-4F1F-7B2D-06E6-DCFF93595174}"/>
              </a:ext>
            </a:extLst>
          </p:cNvPr>
          <p:cNvSpPr>
            <a:spLocks noChangeArrowheads="1"/>
          </p:cNvSpPr>
          <p:nvPr/>
        </p:nvSpPr>
        <p:spPr bwMode="auto">
          <a:xfrm>
            <a:off x="396429" y="2916361"/>
            <a:ext cx="646313" cy="369324"/>
          </a:xfrm>
          <a:prstGeom prst="rect">
            <a:avLst/>
          </a:prstGeom>
          <a:noFill/>
          <a:ln>
            <a:noFill/>
          </a:ln>
          <a:effectLst>
            <a:reflection blurRad="6350" stA="50000" endA="300" endPos="55000" dir="5400000" sy="-100000" algn="bl" rotWithShape="0"/>
          </a:effectLst>
        </p:spPr>
        <p:txBody>
          <a:bodyPr wrap="none" lIns="91431" tIns="45716" rIns="91431" bIns="45716">
            <a:spAutoFit/>
          </a:bodyPr>
          <a:lstStyle>
            <a:lvl1pPr>
              <a:spcBef>
                <a:spcPct val="20000"/>
              </a:spcBef>
              <a:buFont typeface="Arial"/>
              <a:buChar char="•"/>
              <a:defRPr sz="3200">
                <a:solidFill>
                  <a:schemeClr val="tx1"/>
                </a:solidFill>
                <a:latin typeface="微软雅黑" panose="020B0503020204020204" pitchFamily="34" charset="-122"/>
                <a:ea typeface="微软雅黑" pitchFamily="34" charset="-122"/>
                <a:sym typeface="Calibri" pitchFamily="34" charset="0"/>
              </a:defRPr>
            </a:lvl1pPr>
            <a:lvl2pPr marL="742950" indent="-285750">
              <a:spcBef>
                <a:spcPct val="20000"/>
              </a:spcBef>
              <a:buFont typeface="Arial"/>
              <a:buChar char="–"/>
              <a:defRPr sz="2800">
                <a:solidFill>
                  <a:schemeClr val="tx1"/>
                </a:solidFill>
                <a:latin typeface="微软雅黑" panose="020B0503020204020204" pitchFamily="34" charset="-122"/>
                <a:ea typeface="微软雅黑" pitchFamily="34" charset="-122"/>
                <a:sym typeface="Calibri" pitchFamily="34" charset="0"/>
              </a:defRPr>
            </a:lvl2pPr>
            <a:lvl3pPr marL="1143000" indent="-228600">
              <a:spcBef>
                <a:spcPct val="20000"/>
              </a:spcBef>
              <a:buFont typeface="Arial"/>
              <a:buChar char="•"/>
              <a:defRPr sz="2400">
                <a:solidFill>
                  <a:schemeClr val="tx1"/>
                </a:solidFill>
                <a:latin typeface="微软雅黑" panose="020B0503020204020204" pitchFamily="34" charset="-122"/>
                <a:ea typeface="微软雅黑" pitchFamily="34" charset="-122"/>
                <a:sym typeface="Calibri" pitchFamily="34" charset="0"/>
              </a:defRPr>
            </a:lvl3pPr>
            <a:lvl4pPr marL="1600200" indent="-228600">
              <a:spcBef>
                <a:spcPct val="20000"/>
              </a:spcBef>
              <a:buFont typeface="Arial"/>
              <a:buChar char="–"/>
              <a:defRPr sz="2000">
                <a:solidFill>
                  <a:schemeClr val="tx1"/>
                </a:solidFill>
                <a:latin typeface="微软雅黑" panose="020B0503020204020204" pitchFamily="34" charset="-122"/>
                <a:ea typeface="微软雅黑" pitchFamily="34" charset="-122"/>
                <a:sym typeface="Calibri" pitchFamily="34" charset="0"/>
              </a:defRPr>
            </a:lvl4pPr>
            <a:lvl5pPr marL="2057400" indent="-228600">
              <a:spcBef>
                <a:spcPct val="20000"/>
              </a:spcBef>
              <a:buFont typeface="Arial"/>
              <a:buChar char="»"/>
              <a:defRPr sz="2000">
                <a:solidFill>
                  <a:schemeClr val="tx1"/>
                </a:solidFill>
                <a:latin typeface="微软雅黑" panose="020B0503020204020204"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a:buChar char="»"/>
              <a:defRPr sz="2000">
                <a:solidFill>
                  <a:schemeClr val="tx1"/>
                </a:solidFill>
                <a:latin typeface="微软雅黑" panose="020B0503020204020204"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a:buChar char="»"/>
              <a:defRPr sz="2000">
                <a:solidFill>
                  <a:schemeClr val="tx1"/>
                </a:solidFill>
                <a:latin typeface="微软雅黑" panose="020B0503020204020204"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a:buChar char="»"/>
              <a:defRPr sz="2000">
                <a:solidFill>
                  <a:schemeClr val="tx1"/>
                </a:solidFill>
                <a:latin typeface="微软雅黑" panose="020B0503020204020204"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a:buChar char="»"/>
              <a:defRPr sz="2000">
                <a:solidFill>
                  <a:schemeClr val="tx1"/>
                </a:solidFill>
                <a:latin typeface="微软雅黑" panose="020B0503020204020204" pitchFamily="34" charset="-122"/>
                <a:ea typeface="微软雅黑" pitchFamily="34" charset="-122"/>
                <a:sym typeface="Calibri" pitchFamily="34" charset="0"/>
              </a:defRPr>
            </a:lvl9pPr>
          </a:lstStyle>
          <a:p>
            <a:pPr eaLnBrk="1" hangingPunct="1">
              <a:spcBef>
                <a:spcPct val="0"/>
              </a:spcBef>
              <a:buFont typeface="Arial"/>
              <a:buNone/>
              <a:defRPr/>
            </a:pPr>
            <a:r>
              <a:rPr lang="zh-CN" altLang="en-US" sz="1800" b="1" dirty="0">
                <a:solidFill>
                  <a:schemeClr val="tx2">
                    <a:lumMod val="50000"/>
                  </a:schemeClr>
                </a:solidFill>
                <a:latin typeface="Arial" pitchFamily="34" charset="0"/>
              </a:rPr>
              <a:t>致谢</a:t>
            </a:r>
          </a:p>
        </p:txBody>
      </p:sp>
      <p:cxnSp>
        <p:nvCxnSpPr>
          <p:cNvPr id="15" name="直接连接符 14">
            <a:extLst>
              <a:ext uri="{FF2B5EF4-FFF2-40B4-BE49-F238E27FC236}">
                <a16:creationId xmlns:a16="http://schemas.microsoft.com/office/drawing/2014/main" id="{244C2E3D-59C1-E4CE-A736-02C692FA496E}"/>
              </a:ext>
            </a:extLst>
          </p:cNvPr>
          <p:cNvCxnSpPr>
            <a:cxnSpLocks/>
          </p:cNvCxnSpPr>
          <p:nvPr/>
        </p:nvCxnSpPr>
        <p:spPr>
          <a:xfrm>
            <a:off x="468437" y="3295375"/>
            <a:ext cx="2592000" cy="0"/>
          </a:xfrm>
          <a:prstGeom prst="line">
            <a:avLst/>
          </a:prstGeom>
          <a:ln w="28575"/>
        </p:spPr>
        <p:style>
          <a:lnRef idx="1">
            <a:schemeClr val="dk1"/>
          </a:lnRef>
          <a:fillRef idx="0">
            <a:schemeClr val="dk1"/>
          </a:fillRef>
          <a:effectRef idx="0">
            <a:schemeClr val="dk1"/>
          </a:effectRef>
          <a:fontRef idx="minor">
            <a:schemeClr val="tx1"/>
          </a:fontRef>
        </p:style>
      </p:cxnSp>
      <p:sp>
        <p:nvSpPr>
          <p:cNvPr id="16" name="淘宝网Chenying0907出品 3">
            <a:extLst>
              <a:ext uri="{FF2B5EF4-FFF2-40B4-BE49-F238E27FC236}">
                <a16:creationId xmlns:a16="http://schemas.microsoft.com/office/drawing/2014/main" id="{F17F69C4-06B5-B234-FDAF-575B79A7E766}"/>
              </a:ext>
            </a:extLst>
          </p:cNvPr>
          <p:cNvSpPr>
            <a:spLocks noChangeArrowheads="1"/>
          </p:cNvSpPr>
          <p:nvPr/>
        </p:nvSpPr>
        <p:spPr bwMode="auto">
          <a:xfrm>
            <a:off x="900485" y="3028329"/>
            <a:ext cx="1409342" cy="261602"/>
          </a:xfrm>
          <a:prstGeom prst="rect">
            <a:avLst/>
          </a:prstGeom>
          <a:noFill/>
          <a:ln>
            <a:noFill/>
          </a:ln>
          <a:effectLst>
            <a:reflection blurRad="6350" stA="50000" endA="300" endPos="55000" dir="5400000" sy="-100000" algn="bl" rotWithShape="0"/>
          </a:effectLst>
        </p:spPr>
        <p:txBody>
          <a:bodyPr wrap="none" lIns="91431" tIns="45716" rIns="91431" bIns="45716">
            <a:spAutoFit/>
          </a:bodyPr>
          <a:lstStyle>
            <a:lvl1pPr>
              <a:spcBef>
                <a:spcPct val="20000"/>
              </a:spcBef>
              <a:buFont typeface="Arial"/>
              <a:buChar char="•"/>
              <a:defRPr sz="3200">
                <a:solidFill>
                  <a:schemeClr val="tx1"/>
                </a:solidFill>
                <a:latin typeface="微软雅黑" panose="020B0503020204020204" pitchFamily="34" charset="-122"/>
                <a:ea typeface="微软雅黑" pitchFamily="34" charset="-122"/>
                <a:sym typeface="Calibri" pitchFamily="34" charset="0"/>
              </a:defRPr>
            </a:lvl1pPr>
            <a:lvl2pPr marL="742950" indent="-285750">
              <a:spcBef>
                <a:spcPct val="20000"/>
              </a:spcBef>
              <a:buFont typeface="Arial"/>
              <a:buChar char="–"/>
              <a:defRPr sz="2800">
                <a:solidFill>
                  <a:schemeClr val="tx1"/>
                </a:solidFill>
                <a:latin typeface="微软雅黑" panose="020B0503020204020204" pitchFamily="34" charset="-122"/>
                <a:ea typeface="微软雅黑" pitchFamily="34" charset="-122"/>
                <a:sym typeface="Calibri" pitchFamily="34" charset="0"/>
              </a:defRPr>
            </a:lvl2pPr>
            <a:lvl3pPr marL="1143000" indent="-228600">
              <a:spcBef>
                <a:spcPct val="20000"/>
              </a:spcBef>
              <a:buFont typeface="Arial"/>
              <a:buChar char="•"/>
              <a:defRPr sz="2400">
                <a:solidFill>
                  <a:schemeClr val="tx1"/>
                </a:solidFill>
                <a:latin typeface="微软雅黑" panose="020B0503020204020204" pitchFamily="34" charset="-122"/>
                <a:ea typeface="微软雅黑" pitchFamily="34" charset="-122"/>
                <a:sym typeface="Calibri" pitchFamily="34" charset="0"/>
              </a:defRPr>
            </a:lvl3pPr>
            <a:lvl4pPr marL="1600200" indent="-228600">
              <a:spcBef>
                <a:spcPct val="20000"/>
              </a:spcBef>
              <a:buFont typeface="Arial"/>
              <a:buChar char="–"/>
              <a:defRPr sz="2000">
                <a:solidFill>
                  <a:schemeClr val="tx1"/>
                </a:solidFill>
                <a:latin typeface="微软雅黑" panose="020B0503020204020204" pitchFamily="34" charset="-122"/>
                <a:ea typeface="微软雅黑" pitchFamily="34" charset="-122"/>
                <a:sym typeface="Calibri" pitchFamily="34" charset="0"/>
              </a:defRPr>
            </a:lvl4pPr>
            <a:lvl5pPr marL="2057400" indent="-228600">
              <a:spcBef>
                <a:spcPct val="20000"/>
              </a:spcBef>
              <a:buFont typeface="Arial"/>
              <a:buChar char="»"/>
              <a:defRPr sz="2000">
                <a:solidFill>
                  <a:schemeClr val="tx1"/>
                </a:solidFill>
                <a:latin typeface="微软雅黑" panose="020B0503020204020204"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a:buChar char="»"/>
              <a:defRPr sz="2000">
                <a:solidFill>
                  <a:schemeClr val="tx1"/>
                </a:solidFill>
                <a:latin typeface="微软雅黑" panose="020B0503020204020204"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a:buChar char="»"/>
              <a:defRPr sz="2000">
                <a:solidFill>
                  <a:schemeClr val="tx1"/>
                </a:solidFill>
                <a:latin typeface="微软雅黑" panose="020B0503020204020204"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a:buChar char="»"/>
              <a:defRPr sz="2000">
                <a:solidFill>
                  <a:schemeClr val="tx1"/>
                </a:solidFill>
                <a:latin typeface="微软雅黑" panose="020B0503020204020204"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a:buChar char="»"/>
              <a:defRPr sz="2000">
                <a:solidFill>
                  <a:schemeClr val="tx1"/>
                </a:solidFill>
                <a:latin typeface="微软雅黑" panose="020B0503020204020204" pitchFamily="34" charset="-122"/>
                <a:ea typeface="微软雅黑" pitchFamily="34" charset="-122"/>
                <a:sym typeface="Calibri" pitchFamily="34" charset="0"/>
              </a:defRPr>
            </a:lvl9pPr>
          </a:lstStyle>
          <a:p>
            <a:pPr eaLnBrk="1" hangingPunct="1">
              <a:spcBef>
                <a:spcPct val="0"/>
              </a:spcBef>
              <a:buFont typeface="Arial"/>
              <a:buNone/>
              <a:defRPr/>
            </a:pPr>
            <a:r>
              <a:rPr lang="en-US" altLang="zh-CN" sz="1100" dirty="0">
                <a:latin typeface="Arial" pitchFamily="34" charset="0"/>
              </a:rPr>
              <a:t>Acknowledgements</a:t>
            </a:r>
          </a:p>
        </p:txBody>
      </p:sp>
      <p:sp>
        <p:nvSpPr>
          <p:cNvPr id="7" name="文本框 6">
            <a:extLst>
              <a:ext uri="{FF2B5EF4-FFF2-40B4-BE49-F238E27FC236}">
                <a16:creationId xmlns:a16="http://schemas.microsoft.com/office/drawing/2014/main" id="{0C9779BA-D531-398C-4D19-358CF4139C2E}"/>
              </a:ext>
            </a:extLst>
          </p:cNvPr>
          <p:cNvSpPr txBox="1"/>
          <p:nvPr/>
        </p:nvSpPr>
        <p:spPr>
          <a:xfrm>
            <a:off x="324421" y="4779858"/>
            <a:ext cx="9289032" cy="584775"/>
          </a:xfrm>
          <a:prstGeom prst="rect">
            <a:avLst/>
          </a:prstGeom>
          <a:noFill/>
        </p:spPr>
        <p:txBody>
          <a:bodyPr wrap="square" rtlCol="0">
            <a:spAutoFit/>
          </a:bodyPr>
          <a:lstStyle/>
          <a:p>
            <a:r>
              <a:rPr lang="en-US" altLang="zh-CN" sz="1600" b="1" dirty="0">
                <a:solidFill>
                  <a:schemeClr val="accent1">
                    <a:lumMod val="50000"/>
                  </a:schemeClr>
                </a:solidFill>
                <a:latin typeface="思源宋体 CN" panose="02020400000000000000" pitchFamily="18" charset="-122"/>
                <a:ea typeface="思源宋体 CN" panose="02020400000000000000" pitchFamily="18" charset="-122"/>
                <a:cs typeface="Times New Roman" panose="02020603050405020304" pitchFamily="18" charset="0"/>
              </a:rPr>
              <a:t>“There is no health without mental health.”</a:t>
            </a:r>
          </a:p>
          <a:p>
            <a:r>
              <a:rPr lang="en-US" altLang="zh-CN" sz="1600" b="1" dirty="0">
                <a:solidFill>
                  <a:schemeClr val="accent1">
                    <a:lumMod val="50000"/>
                  </a:schemeClr>
                </a:solidFill>
                <a:latin typeface="思源宋体 CN" panose="02020400000000000000" pitchFamily="18" charset="-122"/>
                <a:ea typeface="思源宋体 CN" panose="02020400000000000000" pitchFamily="18" charset="-122"/>
                <a:cs typeface="Times New Roman" panose="02020603050405020304" pitchFamily="18" charset="0"/>
              </a:rPr>
              <a:t>					    —World Health Organization (WHO)</a:t>
            </a:r>
          </a:p>
        </p:txBody>
      </p:sp>
    </p:spTree>
    <p:extLst>
      <p:ext uri="{BB962C8B-B14F-4D97-AF65-F5344CB8AC3E}">
        <p14:creationId xmlns:p14="http://schemas.microsoft.com/office/powerpoint/2010/main" val="1983790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夜晚的月亮&#10;&#10;AI 生成的内容可能不正确。"/>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083668" y="0"/>
            <a:ext cx="2638182" cy="744786"/>
          </a:xfrm>
          <a:prstGeom prst="rect">
            <a:avLst/>
          </a:prstGeom>
        </p:spPr>
      </p:pic>
      <p:sp>
        <p:nvSpPr>
          <p:cNvPr id="44" name="Shape 14"/>
          <p:cNvSpPr/>
          <p:nvPr>
            <p:custDataLst>
              <p:tags r:id="rId2"/>
            </p:custDataLst>
          </p:nvPr>
        </p:nvSpPr>
        <p:spPr>
          <a:xfrm>
            <a:off x="6184915" y="3564255"/>
            <a:ext cx="15240" cy="448310"/>
          </a:xfrm>
          <a:prstGeom prst="roundRect">
            <a:avLst>
              <a:gd name="adj" fmla="val 411662"/>
            </a:avLst>
          </a:prstGeom>
          <a:solidFill>
            <a:srgbClr val="4472C4"/>
          </a:solidFill>
        </p:spPr>
        <p:txBody>
          <a:bodyPr/>
          <a:lstStyle/>
          <a:p>
            <a:endParaRPr lang="zh-CN" altLang="en-US" dirty="0"/>
          </a:p>
        </p:txBody>
      </p:sp>
      <p:sp>
        <p:nvSpPr>
          <p:cNvPr id="8" name="Shape 1"/>
          <p:cNvSpPr/>
          <p:nvPr>
            <p:custDataLst>
              <p:tags r:id="rId3"/>
            </p:custDataLst>
          </p:nvPr>
        </p:nvSpPr>
        <p:spPr>
          <a:xfrm>
            <a:off x="6985" y="3617595"/>
            <a:ext cx="9714865" cy="45720"/>
          </a:xfrm>
          <a:prstGeom prst="roundRect">
            <a:avLst>
              <a:gd name="adj" fmla="val 411662"/>
            </a:avLst>
          </a:prstGeom>
          <a:solidFill>
            <a:schemeClr val="accent1">
              <a:lumMod val="75000"/>
            </a:schemeClr>
          </a:solidFill>
        </p:spPr>
        <p:txBody>
          <a:bodyPr/>
          <a:lstStyle/>
          <a:p>
            <a:endParaRPr lang="zh-CN" altLang="en-US" dirty="0">
              <a:solidFill>
                <a:schemeClr val="accent5"/>
              </a:solidFill>
            </a:endParaRPr>
          </a:p>
        </p:txBody>
      </p:sp>
      <p:sp>
        <p:nvSpPr>
          <p:cNvPr id="9" name="Shape 2"/>
          <p:cNvSpPr/>
          <p:nvPr>
            <p:custDataLst>
              <p:tags r:id="rId4"/>
            </p:custDataLst>
          </p:nvPr>
        </p:nvSpPr>
        <p:spPr>
          <a:xfrm>
            <a:off x="1140460" y="2880449"/>
            <a:ext cx="15240" cy="756000"/>
          </a:xfrm>
          <a:prstGeom prst="roundRect">
            <a:avLst>
              <a:gd name="adj" fmla="val 411662"/>
            </a:avLst>
          </a:prstGeom>
          <a:solidFill>
            <a:srgbClr val="4472C4"/>
          </a:solidFill>
        </p:spPr>
        <p:txBody>
          <a:bodyPr/>
          <a:lstStyle/>
          <a:p>
            <a:endParaRPr lang="zh-CN" altLang="en-US"/>
          </a:p>
        </p:txBody>
      </p:sp>
      <p:sp>
        <p:nvSpPr>
          <p:cNvPr id="10" name="Shape 3"/>
          <p:cNvSpPr/>
          <p:nvPr>
            <p:custDataLst>
              <p:tags r:id="rId5"/>
            </p:custDataLst>
          </p:nvPr>
        </p:nvSpPr>
        <p:spPr>
          <a:xfrm>
            <a:off x="972185" y="3455670"/>
            <a:ext cx="335915" cy="335915"/>
          </a:xfrm>
          <a:prstGeom prst="roundRect">
            <a:avLst>
              <a:gd name="adj" fmla="val 18672"/>
            </a:avLst>
          </a:prstGeom>
        </p:spPr>
        <p:style>
          <a:lnRef idx="2">
            <a:schemeClr val="accent1">
              <a:shade val="15000"/>
            </a:schemeClr>
          </a:lnRef>
          <a:fillRef idx="1">
            <a:schemeClr val="accent1"/>
          </a:fillRef>
          <a:effectRef idx="0">
            <a:schemeClr val="accent1"/>
          </a:effectRef>
          <a:fontRef idx="minor">
            <a:schemeClr val="lt1"/>
          </a:fontRef>
        </p:style>
        <p:txBody>
          <a:bodyPr/>
          <a:lstStyle/>
          <a:p>
            <a:endParaRPr lang="zh-CN" altLang="en-US"/>
          </a:p>
        </p:txBody>
      </p:sp>
      <p:sp>
        <p:nvSpPr>
          <p:cNvPr id="11" name="Text 4"/>
          <p:cNvSpPr/>
          <p:nvPr>
            <p:custDataLst>
              <p:tags r:id="rId6"/>
            </p:custDataLst>
          </p:nvPr>
        </p:nvSpPr>
        <p:spPr>
          <a:xfrm>
            <a:off x="1023620" y="3522980"/>
            <a:ext cx="224155" cy="280035"/>
          </a:xfrm>
          <a:prstGeom prst="rect">
            <a:avLst/>
          </a:prstGeom>
          <a:noFill/>
        </p:spPr>
        <p:txBody>
          <a:bodyPr wrap="none" lIns="0" tIns="0" rIns="0" bIns="0" rtlCol="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750"/>
              </a:lnSpc>
              <a:buNone/>
            </a:pPr>
            <a:r>
              <a:rPr lang="en-US" sz="1750" dirty="0">
                <a:solidFill>
                  <a:srgbClr val="2A2742"/>
                </a:solidFill>
                <a:cs typeface="Outfit Extra Bold" pitchFamily="34" charset="-120"/>
              </a:rPr>
              <a:t>1</a:t>
            </a:r>
          </a:p>
        </p:txBody>
      </p:sp>
      <p:sp>
        <p:nvSpPr>
          <p:cNvPr id="12" name="Text 5"/>
          <p:cNvSpPr/>
          <p:nvPr>
            <p:custDataLst>
              <p:tags r:id="rId7"/>
            </p:custDataLst>
          </p:nvPr>
        </p:nvSpPr>
        <p:spPr>
          <a:xfrm>
            <a:off x="222250" y="2340297"/>
            <a:ext cx="1866900" cy="233045"/>
          </a:xfrm>
          <a:prstGeom prst="rect">
            <a:avLst/>
          </a:prstGeom>
          <a:noFill/>
        </p:spPr>
        <p:txBody>
          <a:bodyPr wrap="none" lIns="0" tIns="0" rIns="0" bIns="0" rtlCol="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800"/>
              </a:lnSpc>
              <a:buNone/>
            </a:pPr>
            <a:r>
              <a:rPr lang="en-US" sz="1450" dirty="0">
                <a:solidFill>
                  <a:srgbClr val="2A2742"/>
                </a:solidFill>
                <a:latin typeface="微软雅黑" panose="020B0503020204020204" pitchFamily="34" charset="-122"/>
                <a:ea typeface="微软雅黑" panose="020B0503020204020204" pitchFamily="34" charset="-122"/>
                <a:cs typeface="Outfit Extra Bold" pitchFamily="34" charset="-120"/>
                <a:sym typeface="+mn-ea"/>
              </a:rPr>
              <a:t>2012-2013年</a:t>
            </a:r>
            <a:endParaRPr lang="en-US" sz="1450" dirty="0">
              <a:solidFill>
                <a:srgbClr val="2A2742"/>
              </a:solidFill>
              <a:latin typeface="微软雅黑" panose="020B0503020204020204" pitchFamily="34" charset="-122"/>
              <a:ea typeface="微软雅黑" panose="020B0503020204020204" pitchFamily="34" charset="-122"/>
              <a:cs typeface="Outfit Extra Bold" pitchFamily="34" charset="-120"/>
            </a:endParaRPr>
          </a:p>
        </p:txBody>
      </p:sp>
      <p:sp>
        <p:nvSpPr>
          <p:cNvPr id="13" name="Text 6"/>
          <p:cNvSpPr/>
          <p:nvPr>
            <p:custDataLst>
              <p:tags r:id="rId8"/>
            </p:custDataLst>
          </p:nvPr>
        </p:nvSpPr>
        <p:spPr>
          <a:xfrm>
            <a:off x="-1259840" y="2589852"/>
            <a:ext cx="4843780" cy="238760"/>
          </a:xfrm>
          <a:prstGeom prst="rect">
            <a:avLst/>
          </a:prstGeom>
          <a:noFill/>
        </p:spPr>
        <p:txBody>
          <a:bodyPr wrap="none" lIns="0" tIns="0" rIns="0" bIns="0" rtlCol="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850"/>
              </a:lnSpc>
            </a:pP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中华人民共和国精神卫生法</a:t>
            </a:r>
            <a:r>
              <a:rPr lang="en-US" altLang="zh-CN" sz="1200" dirty="0">
                <a:latin typeface="微软雅黑" panose="020B0503020204020204" pitchFamily="34" charset="-122"/>
                <a:ea typeface="微软雅黑" panose="020B0503020204020204" pitchFamily="34" charset="-122"/>
              </a:rPr>
              <a:t>》</a:t>
            </a:r>
            <a:endParaRPr lang="en-US" sz="1150" dirty="0">
              <a:latin typeface="微软雅黑" panose="020B0503020204020204" pitchFamily="34" charset="-122"/>
              <a:ea typeface="微软雅黑" panose="020B0503020204020204" pitchFamily="34" charset="-122"/>
            </a:endParaRPr>
          </a:p>
        </p:txBody>
      </p:sp>
      <p:sp>
        <p:nvSpPr>
          <p:cNvPr id="15" name="Shape 8"/>
          <p:cNvSpPr/>
          <p:nvPr>
            <p:custDataLst>
              <p:tags r:id="rId9"/>
            </p:custDataLst>
          </p:nvPr>
        </p:nvSpPr>
        <p:spPr>
          <a:xfrm>
            <a:off x="2501265" y="3591559"/>
            <a:ext cx="15240" cy="540000"/>
          </a:xfrm>
          <a:prstGeom prst="roundRect">
            <a:avLst>
              <a:gd name="adj" fmla="val 411662"/>
            </a:avLst>
          </a:prstGeom>
          <a:solidFill>
            <a:srgbClr val="4472C4"/>
          </a:solidFill>
        </p:spPr>
        <p:txBody>
          <a:bodyPr/>
          <a:lstStyle/>
          <a:p>
            <a:endParaRPr lang="zh-CN" altLang="en-US"/>
          </a:p>
        </p:txBody>
      </p:sp>
      <p:sp>
        <p:nvSpPr>
          <p:cNvPr id="16" name="Shape 9"/>
          <p:cNvSpPr/>
          <p:nvPr>
            <p:custDataLst>
              <p:tags r:id="rId10"/>
            </p:custDataLst>
          </p:nvPr>
        </p:nvSpPr>
        <p:spPr>
          <a:xfrm>
            <a:off x="2340610" y="3479800"/>
            <a:ext cx="335915" cy="335915"/>
          </a:xfrm>
          <a:prstGeom prst="roundRect">
            <a:avLst>
              <a:gd name="adj" fmla="val 18672"/>
            </a:avLst>
          </a:prstGeom>
        </p:spPr>
        <p:style>
          <a:lnRef idx="2">
            <a:schemeClr val="accent1">
              <a:shade val="15000"/>
            </a:schemeClr>
          </a:lnRef>
          <a:fillRef idx="1">
            <a:schemeClr val="accent1"/>
          </a:fillRef>
          <a:effectRef idx="0">
            <a:schemeClr val="accent1"/>
          </a:effectRef>
          <a:fontRef idx="minor">
            <a:schemeClr val="lt1"/>
          </a:fontRef>
        </p:style>
        <p:txBody>
          <a:bodyPr/>
          <a:lstStyle/>
          <a:p>
            <a:endParaRPr lang="zh-CN" altLang="en-US"/>
          </a:p>
        </p:txBody>
      </p:sp>
      <p:sp>
        <p:nvSpPr>
          <p:cNvPr id="17" name="Text 10"/>
          <p:cNvSpPr/>
          <p:nvPr>
            <p:custDataLst>
              <p:tags r:id="rId11"/>
            </p:custDataLst>
          </p:nvPr>
        </p:nvSpPr>
        <p:spPr>
          <a:xfrm>
            <a:off x="2395220" y="3535680"/>
            <a:ext cx="224155" cy="280035"/>
          </a:xfrm>
          <a:prstGeom prst="rect">
            <a:avLst/>
          </a:prstGeom>
          <a:noFill/>
        </p:spPr>
        <p:txBody>
          <a:bodyPr wrap="none" lIns="0" tIns="0" rIns="0" bIns="0" rtlCol="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750"/>
              </a:lnSpc>
              <a:buNone/>
            </a:pPr>
            <a:r>
              <a:rPr lang="en-US" sz="1750" dirty="0">
                <a:solidFill>
                  <a:srgbClr val="2A2742"/>
                </a:solidFill>
                <a:cs typeface="Outfit Extra Bold" pitchFamily="34" charset="-120"/>
              </a:rPr>
              <a:t>2</a:t>
            </a:r>
          </a:p>
        </p:txBody>
      </p:sp>
      <p:sp>
        <p:nvSpPr>
          <p:cNvPr id="18" name="Text 11"/>
          <p:cNvSpPr/>
          <p:nvPr>
            <p:custDataLst>
              <p:tags r:id="rId12"/>
            </p:custDataLst>
          </p:nvPr>
        </p:nvSpPr>
        <p:spPr>
          <a:xfrm>
            <a:off x="1625600" y="4203858"/>
            <a:ext cx="1867535" cy="233045"/>
          </a:xfrm>
          <a:prstGeom prst="rect">
            <a:avLst/>
          </a:prstGeom>
          <a:noFill/>
        </p:spPr>
        <p:txBody>
          <a:bodyPr wrap="none" lIns="0" tIns="0" rIns="0" bIns="0" rtlCol="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800"/>
              </a:lnSpc>
              <a:buNone/>
            </a:pPr>
            <a:r>
              <a:rPr lang="en-US" sz="1450" dirty="0">
                <a:solidFill>
                  <a:srgbClr val="2A2742"/>
                </a:solidFill>
                <a:latin typeface="微软雅黑" panose="020B0503020204020204" pitchFamily="34" charset="-122"/>
                <a:ea typeface="微软雅黑" panose="020B0503020204020204" pitchFamily="34" charset="-122"/>
                <a:cs typeface="Outfit Extra Bold" pitchFamily="34" charset="-120"/>
                <a:sym typeface="+mn-ea"/>
              </a:rPr>
              <a:t>2015-2016年</a:t>
            </a:r>
            <a:endParaRPr lang="en-US" sz="1450" dirty="0">
              <a:solidFill>
                <a:srgbClr val="2A2742"/>
              </a:solidFill>
              <a:latin typeface="微软雅黑" panose="020B0503020204020204" pitchFamily="34" charset="-122"/>
              <a:ea typeface="微软雅黑" panose="020B0503020204020204" pitchFamily="34" charset="-122"/>
              <a:cs typeface="Outfit Extra Bold" pitchFamily="34" charset="-120"/>
            </a:endParaRPr>
          </a:p>
        </p:txBody>
      </p:sp>
      <p:sp>
        <p:nvSpPr>
          <p:cNvPr id="19" name="Text 12"/>
          <p:cNvSpPr/>
          <p:nvPr>
            <p:custDataLst>
              <p:tags r:id="rId13"/>
            </p:custDataLst>
          </p:nvPr>
        </p:nvSpPr>
        <p:spPr>
          <a:xfrm>
            <a:off x="-238760" y="4429918"/>
            <a:ext cx="5532120" cy="574675"/>
          </a:xfrm>
          <a:prstGeom prst="rect">
            <a:avLst/>
          </a:prstGeom>
          <a:noFill/>
        </p:spPr>
        <p:txBody>
          <a:bodyPr wrap="none" lIns="0" tIns="0" rIns="0" bIns="0" rtlCol="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850"/>
              </a:lnSpc>
            </a:pPr>
            <a:r>
              <a:rPr lang="en-US" altLang="zh-CN" sz="1150" dirty="0">
                <a:solidFill>
                  <a:srgbClr val="2A2742"/>
                </a:solidFill>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全国精神卫生工作规划</a:t>
            </a:r>
            <a:r>
              <a:rPr lang="en-US" altLang="zh-CN" sz="1150" dirty="0">
                <a:solidFill>
                  <a:srgbClr val="2A2742"/>
                </a:solidFill>
                <a:latin typeface="微软雅黑" panose="020B0503020204020204" pitchFamily="34" charset="-122"/>
                <a:ea typeface="微软雅黑" panose="020B0503020204020204" pitchFamily="34" charset="-122"/>
              </a:rPr>
              <a:t>》</a:t>
            </a:r>
          </a:p>
          <a:p>
            <a:pPr algn="ctr">
              <a:lnSpc>
                <a:spcPts val="1850"/>
              </a:lnSpc>
            </a:pPr>
            <a:r>
              <a:rPr lang="en-US" altLang="zh-CN" sz="1150" dirty="0">
                <a:solidFill>
                  <a:srgbClr val="2A2742"/>
                </a:solidFill>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关于加强心理健康服务的指导意见</a:t>
            </a:r>
            <a:r>
              <a:rPr lang="en-US" altLang="zh-CN" sz="1150" dirty="0">
                <a:solidFill>
                  <a:srgbClr val="2A2742"/>
                </a:solidFill>
                <a:latin typeface="微软雅黑" panose="020B0503020204020204" pitchFamily="34" charset="-122"/>
                <a:ea typeface="微软雅黑" panose="020B0503020204020204" pitchFamily="34" charset="-122"/>
              </a:rPr>
              <a:t>》</a:t>
            </a:r>
            <a:endParaRPr lang="en-US" sz="1150" dirty="0">
              <a:latin typeface="微软雅黑" panose="020B0503020204020204" pitchFamily="34" charset="-122"/>
              <a:ea typeface="微软雅黑" panose="020B0503020204020204" pitchFamily="34" charset="-122"/>
            </a:endParaRPr>
          </a:p>
        </p:txBody>
      </p:sp>
      <p:sp>
        <p:nvSpPr>
          <p:cNvPr id="21" name="Shape 14"/>
          <p:cNvSpPr/>
          <p:nvPr>
            <p:custDataLst>
              <p:tags r:id="rId14"/>
            </p:custDataLst>
          </p:nvPr>
        </p:nvSpPr>
        <p:spPr>
          <a:xfrm>
            <a:off x="3653840" y="2223135"/>
            <a:ext cx="15240" cy="1332230"/>
          </a:xfrm>
          <a:prstGeom prst="roundRect">
            <a:avLst>
              <a:gd name="adj" fmla="val 411662"/>
            </a:avLst>
          </a:prstGeom>
          <a:solidFill>
            <a:srgbClr val="4472C4"/>
          </a:solidFill>
        </p:spPr>
        <p:txBody>
          <a:bodyPr/>
          <a:lstStyle/>
          <a:p>
            <a:endParaRPr lang="zh-CN" altLang="en-US" dirty="0"/>
          </a:p>
        </p:txBody>
      </p:sp>
      <p:sp>
        <p:nvSpPr>
          <p:cNvPr id="22" name="Shape 15"/>
          <p:cNvSpPr/>
          <p:nvPr>
            <p:custDataLst>
              <p:tags r:id="rId15"/>
            </p:custDataLst>
          </p:nvPr>
        </p:nvSpPr>
        <p:spPr>
          <a:xfrm>
            <a:off x="3493185" y="3441065"/>
            <a:ext cx="335915" cy="335915"/>
          </a:xfrm>
          <a:prstGeom prst="roundRect">
            <a:avLst>
              <a:gd name="adj" fmla="val 18672"/>
            </a:avLst>
          </a:prstGeom>
        </p:spPr>
        <p:style>
          <a:lnRef idx="2">
            <a:schemeClr val="accent1">
              <a:shade val="15000"/>
            </a:schemeClr>
          </a:lnRef>
          <a:fillRef idx="1">
            <a:schemeClr val="accent1"/>
          </a:fillRef>
          <a:effectRef idx="0">
            <a:schemeClr val="accent1"/>
          </a:effectRef>
          <a:fontRef idx="minor">
            <a:schemeClr val="lt1"/>
          </a:fontRef>
        </p:style>
        <p:txBody>
          <a:bodyPr/>
          <a:lstStyle/>
          <a:p>
            <a:endParaRPr lang="zh-CN" altLang="en-US"/>
          </a:p>
        </p:txBody>
      </p:sp>
      <p:sp>
        <p:nvSpPr>
          <p:cNvPr id="23" name="Text 16"/>
          <p:cNvSpPr/>
          <p:nvPr>
            <p:custDataLst>
              <p:tags r:id="rId16"/>
            </p:custDataLst>
          </p:nvPr>
        </p:nvSpPr>
        <p:spPr>
          <a:xfrm>
            <a:off x="3549065" y="3524250"/>
            <a:ext cx="224155" cy="280035"/>
          </a:xfrm>
          <a:prstGeom prst="rect">
            <a:avLst/>
          </a:prstGeom>
          <a:noFill/>
        </p:spPr>
        <p:txBody>
          <a:bodyPr wrap="none" lIns="0" tIns="0" rIns="0" bIns="0" rtlCol="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750"/>
              </a:lnSpc>
              <a:buNone/>
            </a:pPr>
            <a:r>
              <a:rPr lang="en-US" sz="1750" dirty="0">
                <a:solidFill>
                  <a:srgbClr val="2A2742"/>
                </a:solidFill>
                <a:cs typeface="Outfit Extra Bold" pitchFamily="34" charset="-120"/>
              </a:rPr>
              <a:t>3</a:t>
            </a:r>
          </a:p>
        </p:txBody>
      </p:sp>
      <p:sp>
        <p:nvSpPr>
          <p:cNvPr id="24" name="Text 17"/>
          <p:cNvSpPr/>
          <p:nvPr>
            <p:custDataLst>
              <p:tags r:id="rId17"/>
            </p:custDataLst>
          </p:nvPr>
        </p:nvSpPr>
        <p:spPr>
          <a:xfrm>
            <a:off x="2720072" y="1479237"/>
            <a:ext cx="1867535" cy="233045"/>
          </a:xfrm>
          <a:prstGeom prst="rect">
            <a:avLst/>
          </a:prstGeom>
          <a:noFill/>
        </p:spPr>
        <p:txBody>
          <a:bodyPr wrap="none" lIns="0" tIns="0" rIns="0" bIns="0" rtlCol="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800"/>
              </a:lnSpc>
              <a:buNone/>
            </a:pPr>
            <a:r>
              <a:rPr lang="en-US" sz="1450" dirty="0">
                <a:solidFill>
                  <a:srgbClr val="2A2742"/>
                </a:solidFill>
                <a:latin typeface="微软雅黑" panose="020B0503020204020204" pitchFamily="34" charset="-122"/>
                <a:ea typeface="微软雅黑" panose="020B0503020204020204" pitchFamily="34" charset="-122"/>
                <a:cs typeface="Outfit Extra Bold" pitchFamily="34" charset="-120"/>
                <a:sym typeface="+mn-ea"/>
              </a:rPr>
              <a:t>2018-2019年</a:t>
            </a:r>
            <a:endParaRPr lang="en-US" sz="1450" dirty="0">
              <a:solidFill>
                <a:srgbClr val="2A2742"/>
              </a:solidFill>
              <a:latin typeface="微软雅黑" panose="020B0503020204020204" pitchFamily="34" charset="-122"/>
              <a:ea typeface="微软雅黑" panose="020B0503020204020204" pitchFamily="34" charset="-122"/>
              <a:cs typeface="Outfit Extra Bold" pitchFamily="34" charset="-120"/>
            </a:endParaRPr>
          </a:p>
        </p:txBody>
      </p:sp>
      <p:sp>
        <p:nvSpPr>
          <p:cNvPr id="25" name="Text 18"/>
          <p:cNvSpPr/>
          <p:nvPr>
            <p:custDataLst>
              <p:tags r:id="rId18"/>
            </p:custDataLst>
          </p:nvPr>
        </p:nvSpPr>
        <p:spPr>
          <a:xfrm>
            <a:off x="1231632" y="1701487"/>
            <a:ext cx="4844415" cy="499745"/>
          </a:xfrm>
          <a:prstGeom prst="rect">
            <a:avLst/>
          </a:prstGeom>
          <a:noFill/>
        </p:spPr>
        <p:txBody>
          <a:bodyPr wrap="none" lIns="0" tIns="0" rIns="0" bIns="0" rtlCol="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850"/>
              </a:lnSpc>
            </a:pPr>
            <a:r>
              <a:rPr lang="en-US" altLang="zh-CN"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mn-ea"/>
              </a:rPr>
              <a:t>全国社会心理服务体系建设试点工作方案</a:t>
            </a:r>
            <a:r>
              <a:rPr lang="en-US" altLang="zh-CN" sz="1200" dirty="0">
                <a:latin typeface="微软雅黑" panose="020B0503020204020204" pitchFamily="34" charset="-122"/>
                <a:ea typeface="微软雅黑" panose="020B0503020204020204" pitchFamily="34" charset="-122"/>
                <a:sym typeface="+mn-ea"/>
              </a:rPr>
              <a:t>》</a:t>
            </a:r>
            <a:endParaRPr lang="en-US" altLang="zh-CN" sz="1200" dirty="0">
              <a:latin typeface="微软雅黑" panose="020B0503020204020204" pitchFamily="34" charset="-122"/>
              <a:ea typeface="微软雅黑" panose="020B0503020204020204" pitchFamily="34" charset="-122"/>
            </a:endParaRPr>
          </a:p>
          <a:p>
            <a:pPr algn="ctr">
              <a:lnSpc>
                <a:spcPts val="1850"/>
              </a:lnSpc>
            </a:pPr>
            <a:r>
              <a:rPr lang="en-US" altLang="zh-CN"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mn-ea"/>
              </a:rPr>
              <a:t>健康中国行动</a:t>
            </a:r>
            <a:r>
              <a:rPr lang="en-US" altLang="zh-CN" sz="1200" dirty="0">
                <a:latin typeface="微软雅黑" panose="020B0503020204020204" pitchFamily="34" charset="-122"/>
                <a:ea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sym typeface="+mn-ea"/>
              </a:rPr>
              <a:t>之“心理健康促进行动”</a:t>
            </a:r>
            <a:endParaRPr lang="en-US" sz="1150" dirty="0">
              <a:latin typeface="微软雅黑" panose="020B0503020204020204" pitchFamily="34" charset="-122"/>
              <a:ea typeface="微软雅黑" panose="020B0503020204020204" pitchFamily="34" charset="-122"/>
            </a:endParaRPr>
          </a:p>
        </p:txBody>
      </p:sp>
      <p:sp>
        <p:nvSpPr>
          <p:cNvPr id="28" name="Shape 21"/>
          <p:cNvSpPr/>
          <p:nvPr>
            <p:custDataLst>
              <p:tags r:id="rId19"/>
            </p:custDataLst>
          </p:nvPr>
        </p:nvSpPr>
        <p:spPr>
          <a:xfrm>
            <a:off x="6027435" y="3472180"/>
            <a:ext cx="335915" cy="335915"/>
          </a:xfrm>
          <a:prstGeom prst="roundRect">
            <a:avLst>
              <a:gd name="adj" fmla="val 18672"/>
            </a:avLst>
          </a:prstGeom>
        </p:spPr>
        <p:style>
          <a:lnRef idx="2">
            <a:schemeClr val="accent1">
              <a:shade val="15000"/>
            </a:schemeClr>
          </a:lnRef>
          <a:fillRef idx="1">
            <a:schemeClr val="accent1"/>
          </a:fillRef>
          <a:effectRef idx="0">
            <a:schemeClr val="accent1"/>
          </a:effectRef>
          <a:fontRef idx="minor">
            <a:schemeClr val="lt1"/>
          </a:fontRef>
        </p:style>
        <p:txBody>
          <a:bodyPr/>
          <a:lstStyle/>
          <a:p>
            <a:endParaRPr lang="zh-CN" altLang="en-US"/>
          </a:p>
        </p:txBody>
      </p:sp>
      <p:sp>
        <p:nvSpPr>
          <p:cNvPr id="29" name="Text 22"/>
          <p:cNvSpPr/>
          <p:nvPr>
            <p:custDataLst>
              <p:tags r:id="rId20"/>
            </p:custDataLst>
          </p:nvPr>
        </p:nvSpPr>
        <p:spPr>
          <a:xfrm>
            <a:off x="6076965" y="3541395"/>
            <a:ext cx="224155" cy="280035"/>
          </a:xfrm>
          <a:prstGeom prst="rect">
            <a:avLst/>
          </a:prstGeom>
          <a:noFill/>
        </p:spPr>
        <p:txBody>
          <a:bodyPr wrap="none" lIns="0" tIns="0" rIns="0" bIns="0" rtlCol="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750"/>
              </a:lnSpc>
              <a:buNone/>
            </a:pPr>
            <a:r>
              <a:rPr lang="en-US" sz="1750" dirty="0">
                <a:solidFill>
                  <a:srgbClr val="2A2742"/>
                </a:solidFill>
                <a:cs typeface="Outfit Extra Bold" pitchFamily="34" charset="-120"/>
              </a:rPr>
              <a:t>4</a:t>
            </a:r>
          </a:p>
        </p:txBody>
      </p:sp>
      <p:sp>
        <p:nvSpPr>
          <p:cNvPr id="30" name="Text 23"/>
          <p:cNvSpPr/>
          <p:nvPr>
            <p:custDataLst>
              <p:tags r:id="rId21"/>
            </p:custDataLst>
          </p:nvPr>
        </p:nvSpPr>
        <p:spPr>
          <a:xfrm>
            <a:off x="5296550" y="3996055"/>
            <a:ext cx="1866900" cy="233680"/>
          </a:xfrm>
          <a:prstGeom prst="rect">
            <a:avLst/>
          </a:prstGeom>
          <a:noFill/>
        </p:spPr>
        <p:txBody>
          <a:bodyPr wrap="none" lIns="0" tIns="0" rIns="0" bIns="0" rtlCol="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800"/>
              </a:lnSpc>
              <a:buNone/>
            </a:pPr>
            <a:r>
              <a:rPr lang="en-US" sz="1450" dirty="0">
                <a:solidFill>
                  <a:srgbClr val="2A2742"/>
                </a:solidFill>
                <a:latin typeface="微软雅黑" panose="020B0503020204020204" pitchFamily="34" charset="-122"/>
                <a:ea typeface="微软雅黑" panose="020B0503020204020204" pitchFamily="34" charset="-122"/>
                <a:cs typeface="Outfit Extra Bold" pitchFamily="34" charset="-120"/>
                <a:sym typeface="+mn-ea"/>
              </a:rPr>
              <a:t>2022-2024年</a:t>
            </a:r>
            <a:endParaRPr lang="en-US" sz="1450" dirty="0">
              <a:solidFill>
                <a:srgbClr val="2A2742"/>
              </a:solidFill>
              <a:latin typeface="微软雅黑" panose="020B0503020204020204" pitchFamily="34" charset="-122"/>
              <a:ea typeface="微软雅黑" panose="020B0503020204020204" pitchFamily="34" charset="-122"/>
              <a:cs typeface="Outfit Extra Bold" pitchFamily="34" charset="-120"/>
            </a:endParaRPr>
          </a:p>
        </p:txBody>
      </p:sp>
      <p:sp>
        <p:nvSpPr>
          <p:cNvPr id="31" name="Text 24"/>
          <p:cNvSpPr/>
          <p:nvPr>
            <p:custDataLst>
              <p:tags r:id="rId22"/>
            </p:custDataLst>
          </p:nvPr>
        </p:nvSpPr>
        <p:spPr>
          <a:xfrm>
            <a:off x="3780805" y="4197350"/>
            <a:ext cx="4844415" cy="239395"/>
          </a:xfrm>
          <a:prstGeom prst="rect">
            <a:avLst/>
          </a:prstGeom>
          <a:noFill/>
        </p:spPr>
        <p:txBody>
          <a:bodyPr wrap="none" lIns="0" tIns="0" rIns="0" bIns="0" rtlCol="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850"/>
              </a:lnSpc>
              <a:buNone/>
            </a:pPr>
            <a:r>
              <a:rPr lang="en-US" sz="1150" dirty="0">
                <a:solidFill>
                  <a:srgbClr val="2A2742"/>
                </a:solidFill>
                <a:latin typeface="微软雅黑" panose="020B0503020204020204" pitchFamily="34" charset="-122"/>
                <a:ea typeface="微软雅黑" panose="020B0503020204020204" pitchFamily="34" charset="-122"/>
                <a:cs typeface="Arimo" pitchFamily="34" charset="-120"/>
              </a:rPr>
              <a:t>《"十四五"国民健康规划》及《</a:t>
            </a:r>
            <a:r>
              <a:rPr lang="zh-CN" altLang="en-US" sz="1150" dirty="0">
                <a:solidFill>
                  <a:srgbClr val="2A2742"/>
                </a:solidFill>
                <a:latin typeface="微软雅黑" panose="020B0503020204020204" pitchFamily="34" charset="-122"/>
                <a:ea typeface="微软雅黑" panose="020B0503020204020204" pitchFamily="34" charset="-122"/>
                <a:cs typeface="Arimo" pitchFamily="34" charset="-120"/>
              </a:rPr>
              <a:t>国务院关于精神卫生工作情况的报告</a:t>
            </a:r>
            <a:r>
              <a:rPr lang="en-US" sz="1150" dirty="0">
                <a:solidFill>
                  <a:srgbClr val="2A2742"/>
                </a:solidFill>
                <a:latin typeface="微软雅黑" panose="020B0503020204020204" pitchFamily="34" charset="-122"/>
                <a:ea typeface="微软雅黑" panose="020B0503020204020204" pitchFamily="34" charset="-122"/>
                <a:cs typeface="Arimo" pitchFamily="34" charset="-120"/>
              </a:rPr>
              <a:t>》</a:t>
            </a:r>
          </a:p>
        </p:txBody>
      </p:sp>
      <p:sp>
        <p:nvSpPr>
          <p:cNvPr id="32" name="Text 25"/>
          <p:cNvSpPr/>
          <p:nvPr>
            <p:custDataLst>
              <p:tags r:id="rId23"/>
            </p:custDataLst>
          </p:nvPr>
        </p:nvSpPr>
        <p:spPr>
          <a:xfrm>
            <a:off x="3996883" y="4517390"/>
            <a:ext cx="5544562" cy="847090"/>
          </a:xfrm>
          <a:prstGeom prst="rect">
            <a:avLst/>
          </a:prstGeom>
          <a:solidFill>
            <a:srgbClr val="FBF7EB"/>
          </a:solidFill>
          <a:ln>
            <a:solidFill>
              <a:srgbClr val="000000"/>
            </a:solidFill>
          </a:ln>
        </p:spPr>
        <p:txBody>
          <a:bodyPr wrap="square" lIns="0" tIns="0" rIns="0" bIns="0" rtlCol="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850"/>
              </a:lnSpc>
            </a:pPr>
            <a:r>
              <a:rPr lang="en-US" altLang="zh-CN" sz="1400" b="1" u="sng" dirty="0"/>
              <a:t>——《</a:t>
            </a:r>
            <a:r>
              <a:rPr lang="zh-CN" altLang="en-US" sz="1400" b="1" u="sng" dirty="0"/>
              <a:t>精神卫生工作情况报告</a:t>
            </a:r>
            <a:r>
              <a:rPr lang="en-US" altLang="zh-CN" sz="1400" b="1" u="sng" dirty="0"/>
              <a:t>》</a:t>
            </a:r>
            <a:r>
              <a:rPr lang="zh-CN" altLang="en-US" sz="1400" b="1" u="sng" dirty="0"/>
              <a:t>强调</a:t>
            </a:r>
            <a:endParaRPr lang="en-US" altLang="zh-CN" sz="1400" b="1" u="sng" dirty="0"/>
          </a:p>
          <a:p>
            <a:pPr>
              <a:lnSpc>
                <a:spcPts val="1850"/>
              </a:lnSpc>
            </a:pPr>
            <a:r>
              <a:rPr lang="en-US" altLang="zh-CN" sz="1400" b="1" u="sng" dirty="0">
                <a:solidFill>
                  <a:schemeClr val="accent1">
                    <a:lumMod val="75000"/>
                  </a:schemeClr>
                </a:solidFill>
              </a:rPr>
              <a:t>	</a:t>
            </a:r>
            <a:r>
              <a:rPr lang="zh-CN" altLang="en-US" sz="1400" b="1" u="sng" dirty="0">
                <a:solidFill>
                  <a:schemeClr val="accent1">
                    <a:lumMod val="50000"/>
                  </a:schemeClr>
                </a:solidFill>
              </a:rPr>
              <a:t>“</a:t>
            </a:r>
            <a:r>
              <a:rPr lang="zh-CN" altLang="en-US" sz="1600" b="1" u="sng" dirty="0">
                <a:solidFill>
                  <a:schemeClr val="accent1">
                    <a:lumMod val="50000"/>
                  </a:schemeClr>
                </a:solidFill>
              </a:rPr>
              <a:t>加大科学研究工作力度</a:t>
            </a:r>
            <a:r>
              <a:rPr lang="en-US" altLang="zh-CN" sz="1600" b="1" u="sng" dirty="0">
                <a:solidFill>
                  <a:schemeClr val="accent1">
                    <a:lumMod val="50000"/>
                  </a:schemeClr>
                </a:solidFill>
              </a:rPr>
              <a:t>...</a:t>
            </a:r>
            <a:r>
              <a:rPr lang="zh-CN" altLang="en-US" sz="1600" b="1" u="sng" dirty="0">
                <a:solidFill>
                  <a:schemeClr val="accent1">
                    <a:lumMod val="50000"/>
                  </a:schemeClr>
                </a:solidFill>
              </a:rPr>
              <a:t>利用大数据和人工智能，开展防治一体化技术研发及推广应用。</a:t>
            </a:r>
            <a:r>
              <a:rPr lang="zh-CN" altLang="en-US" sz="1400" b="1" u="sng" dirty="0">
                <a:solidFill>
                  <a:schemeClr val="accent1">
                    <a:lumMod val="50000"/>
                  </a:schemeClr>
                </a:solidFill>
              </a:rPr>
              <a:t>”</a:t>
            </a:r>
            <a:endParaRPr lang="en-US" sz="1400" b="1" u="sng" dirty="0">
              <a:solidFill>
                <a:schemeClr val="accent1">
                  <a:lumMod val="50000"/>
                </a:schemeClr>
              </a:solidFill>
            </a:endParaRPr>
          </a:p>
        </p:txBody>
      </p:sp>
      <p:pic>
        <p:nvPicPr>
          <p:cNvPr id="46" name="图片 45"/>
          <p:cNvPicPr>
            <a:picLocks noChangeAspect="1"/>
          </p:cNvPicPr>
          <p:nvPr>
            <p:custDataLst>
              <p:tags r:id="rId24"/>
            </p:custDataLst>
          </p:nvPr>
        </p:nvPicPr>
        <p:blipFill>
          <a:blip r:embed="rId30"/>
          <a:srcRect r="8839"/>
          <a:stretch>
            <a:fillRect/>
          </a:stretch>
        </p:blipFill>
        <p:spPr>
          <a:xfrm>
            <a:off x="5451976" y="741418"/>
            <a:ext cx="1867138" cy="2580955"/>
          </a:xfrm>
          <a:prstGeom prst="rect">
            <a:avLst/>
          </a:prstGeom>
          <a:ln w="19050">
            <a:solidFill>
              <a:schemeClr val="accent5"/>
            </a:solidFill>
          </a:ln>
        </p:spPr>
      </p:pic>
      <p:pic>
        <p:nvPicPr>
          <p:cNvPr id="48" name="图片 47"/>
          <p:cNvPicPr>
            <a:picLocks noChangeAspect="1"/>
          </p:cNvPicPr>
          <p:nvPr>
            <p:custDataLst>
              <p:tags r:id="rId25"/>
            </p:custDataLst>
          </p:nvPr>
        </p:nvPicPr>
        <p:blipFill>
          <a:blip r:embed="rId31"/>
          <a:stretch>
            <a:fillRect/>
          </a:stretch>
        </p:blipFill>
        <p:spPr>
          <a:xfrm>
            <a:off x="6217231" y="741419"/>
            <a:ext cx="1885811" cy="2592615"/>
          </a:xfrm>
          <a:prstGeom prst="rect">
            <a:avLst/>
          </a:prstGeom>
          <a:ln w="19050">
            <a:solidFill>
              <a:schemeClr val="accent5"/>
            </a:solidFill>
          </a:ln>
        </p:spPr>
      </p:pic>
      <p:pic>
        <p:nvPicPr>
          <p:cNvPr id="53" name="图片 52"/>
          <p:cNvPicPr>
            <a:picLocks noChangeAspect="1"/>
          </p:cNvPicPr>
          <p:nvPr>
            <p:custDataLst>
              <p:tags r:id="rId26"/>
            </p:custDataLst>
          </p:nvPr>
        </p:nvPicPr>
        <p:blipFill>
          <a:blip r:embed="rId32"/>
          <a:srcRect t="1" b="238"/>
          <a:stretch>
            <a:fillRect/>
          </a:stretch>
        </p:blipFill>
        <p:spPr>
          <a:xfrm>
            <a:off x="6962186" y="741419"/>
            <a:ext cx="1715163" cy="2596410"/>
          </a:xfrm>
          <a:prstGeom prst="rect">
            <a:avLst/>
          </a:prstGeom>
          <a:ln w="19050">
            <a:solidFill>
              <a:schemeClr val="accent5"/>
            </a:solidFill>
          </a:ln>
        </p:spPr>
      </p:pic>
      <p:pic>
        <p:nvPicPr>
          <p:cNvPr id="39" name="图片 38"/>
          <p:cNvPicPr>
            <a:picLocks noChangeAspect="1"/>
          </p:cNvPicPr>
          <p:nvPr>
            <p:custDataLst>
              <p:tags r:id="rId27"/>
            </p:custDataLst>
          </p:nvPr>
        </p:nvPicPr>
        <p:blipFill>
          <a:blip r:embed="rId33"/>
          <a:stretch>
            <a:fillRect/>
          </a:stretch>
        </p:blipFill>
        <p:spPr>
          <a:xfrm>
            <a:off x="7758456" y="741419"/>
            <a:ext cx="1782989" cy="2606990"/>
          </a:xfrm>
          <a:prstGeom prst="rect">
            <a:avLst/>
          </a:prstGeom>
          <a:ln w="19050">
            <a:solidFill>
              <a:schemeClr val="accent5"/>
            </a:solidFill>
          </a:ln>
        </p:spPr>
      </p:pic>
      <p:pic>
        <p:nvPicPr>
          <p:cNvPr id="10242" name="淘宝网Chenying0907出品 2" descr="C:\Users\Administrator\Desktop\微立体创业计划\001.png"/>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23850" y="234950"/>
            <a:ext cx="5937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淘宝网Chenying0907出品 3" descr="C:\Users\Administrator\Desktop\微立体创业计划\002.png"/>
          <p:cNvPicPr>
            <a:picLocks noChangeAspect="1" noChangeArrowheads="1"/>
          </p:cNvPicPr>
          <p:nvPr/>
        </p:nvPicPr>
        <p:blipFill>
          <a:blip r:embed="rId35"/>
          <a:stretch>
            <a:fillRect/>
          </a:stretch>
        </p:blipFill>
        <p:spPr bwMode="auto">
          <a:xfrm>
            <a:off x="442913" y="227013"/>
            <a:ext cx="673100" cy="673100"/>
          </a:xfrm>
          <a:prstGeom prst="rect">
            <a:avLst/>
          </a:prstGeom>
          <a:noFill/>
          <a:effectLst>
            <a:outerShdw blurRad="292100" dist="177800" dir="2460000" sx="99000" sy="99000" algn="l" rotWithShape="0">
              <a:prstClr val="black">
                <a:alpha val="39000"/>
              </a:prstClr>
            </a:outerShdw>
          </a:effectLst>
        </p:spPr>
      </p:pic>
      <p:sp>
        <p:nvSpPr>
          <p:cNvPr id="4" name="淘宝网Chenying0907出品 3"/>
          <p:cNvSpPr>
            <a:spLocks noChangeArrowheads="1"/>
          </p:cNvSpPr>
          <p:nvPr/>
        </p:nvSpPr>
        <p:spPr bwMode="auto">
          <a:xfrm>
            <a:off x="1116013" y="221006"/>
            <a:ext cx="3262413" cy="400101"/>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zh-CN" altLang="en-US" sz="2000" b="1" dirty="0">
                <a:solidFill>
                  <a:schemeClr val="tx2">
                    <a:lumMod val="50000"/>
                  </a:schemeClr>
                </a:solidFill>
                <a:latin typeface="Arial" panose="020B0604020202020204" pitchFamily="34" charset="0"/>
              </a:rPr>
              <a:t>国家日益关注精神健康问题</a:t>
            </a:r>
          </a:p>
        </p:txBody>
      </p:sp>
      <p:sp>
        <p:nvSpPr>
          <p:cNvPr id="14" name="淘宝网Chenying0907出品 3"/>
          <p:cNvSpPr>
            <a:spLocks noChangeArrowheads="1"/>
          </p:cNvSpPr>
          <p:nvPr/>
        </p:nvSpPr>
        <p:spPr bwMode="auto">
          <a:xfrm>
            <a:off x="1116013" y="562318"/>
            <a:ext cx="3221037" cy="261602"/>
          </a:xfrm>
          <a:prstGeom prst="rect">
            <a:avLst/>
          </a:prstGeom>
          <a:noFill/>
          <a:ln>
            <a:noFill/>
          </a:ln>
        </p:spPr>
        <p:txBody>
          <a:bodyPr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en-US" altLang="zh-CN" sz="1100" dirty="0">
                <a:latin typeface="Arial" panose="020B0604020202020204" pitchFamily="34" charset="0"/>
              </a:rPr>
              <a:t>Project Origin</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hape 58290"/>
          <p:cNvSpPr>
            <a:spLocks noChangeArrowheads="1"/>
          </p:cNvSpPr>
          <p:nvPr/>
        </p:nvSpPr>
        <p:spPr bwMode="auto">
          <a:xfrm>
            <a:off x="77788" y="1530350"/>
            <a:ext cx="2597150"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1217930">
              <a:defRPr sz="1900">
                <a:solidFill>
                  <a:schemeClr val="tx1"/>
                </a:solidFill>
                <a:latin typeface="Arial" panose="020B0604020202020204" pitchFamily="34" charset="0"/>
                <a:ea typeface="宋体" panose="02010600030101010101" pitchFamily="2" charset="-122"/>
              </a:defRPr>
            </a:lvl1pPr>
            <a:lvl2pPr defTabSz="1217930">
              <a:defRPr sz="1900">
                <a:solidFill>
                  <a:schemeClr val="tx1"/>
                </a:solidFill>
                <a:latin typeface="Arial" panose="020B0604020202020204" pitchFamily="34" charset="0"/>
                <a:ea typeface="宋体" panose="02010600030101010101" pitchFamily="2" charset="-122"/>
              </a:defRPr>
            </a:lvl2pPr>
            <a:lvl3pPr defTabSz="1217930">
              <a:defRPr sz="1900">
                <a:solidFill>
                  <a:schemeClr val="tx1"/>
                </a:solidFill>
                <a:latin typeface="Arial" panose="020B0604020202020204" pitchFamily="34" charset="0"/>
                <a:ea typeface="宋体" panose="02010600030101010101" pitchFamily="2" charset="-122"/>
              </a:defRPr>
            </a:lvl3pPr>
            <a:lvl4pPr defTabSz="1217930">
              <a:defRPr sz="1900">
                <a:solidFill>
                  <a:schemeClr val="tx1"/>
                </a:solidFill>
                <a:latin typeface="Arial" panose="020B0604020202020204" pitchFamily="34" charset="0"/>
                <a:ea typeface="宋体" panose="02010600030101010101" pitchFamily="2" charset="-122"/>
              </a:defRPr>
            </a:lvl4pPr>
            <a:lvl5pPr defTabSz="1217930">
              <a:defRPr sz="1900">
                <a:solidFill>
                  <a:schemeClr val="tx1"/>
                </a:solidFill>
                <a:latin typeface="Arial" panose="020B0604020202020204" pitchFamily="34" charset="0"/>
                <a:ea typeface="宋体" panose="02010600030101010101" pitchFamily="2" charset="-122"/>
              </a:defRPr>
            </a:lvl5pPr>
            <a:lvl6pPr marL="2392680" indent="-106680" defTabSz="121793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849880" indent="-106680" defTabSz="121793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307080" indent="-106680" defTabSz="121793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764280" indent="-106680" defTabSz="121793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r" eaLnBrk="1" hangingPunct="1"/>
            <a:endParaRPr lang="en-US" altLang="zh-CN" sz="1800" b="1" dirty="0">
              <a:solidFill>
                <a:srgbClr val="3B3838"/>
              </a:solidFill>
              <a:latin typeface="微软雅黑" panose="020B0503020204020204" pitchFamily="34" charset="-122"/>
              <a:ea typeface="微软雅黑" panose="020B0503020204020204" pitchFamily="34" charset="-122"/>
              <a:cs typeface="Lato Regular"/>
              <a:sym typeface="Helvetica Neue Light"/>
            </a:endParaRPr>
          </a:p>
        </p:txBody>
      </p:sp>
      <p:sp>
        <p:nvSpPr>
          <p:cNvPr id="12305" name="Shape 58290"/>
          <p:cNvSpPr>
            <a:spLocks noChangeArrowheads="1"/>
          </p:cNvSpPr>
          <p:nvPr/>
        </p:nvSpPr>
        <p:spPr bwMode="auto">
          <a:xfrm>
            <a:off x="77788" y="1577658"/>
            <a:ext cx="2597150"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1217930">
              <a:defRPr sz="1900">
                <a:solidFill>
                  <a:schemeClr val="tx1"/>
                </a:solidFill>
                <a:latin typeface="Arial" panose="020B0604020202020204" pitchFamily="34" charset="0"/>
                <a:ea typeface="宋体" panose="02010600030101010101" pitchFamily="2" charset="-122"/>
              </a:defRPr>
            </a:lvl1pPr>
            <a:lvl2pPr defTabSz="1217930">
              <a:defRPr sz="1900">
                <a:solidFill>
                  <a:schemeClr val="tx1"/>
                </a:solidFill>
                <a:latin typeface="Arial" panose="020B0604020202020204" pitchFamily="34" charset="0"/>
                <a:ea typeface="宋体" panose="02010600030101010101" pitchFamily="2" charset="-122"/>
              </a:defRPr>
            </a:lvl2pPr>
            <a:lvl3pPr defTabSz="1217930">
              <a:defRPr sz="1900">
                <a:solidFill>
                  <a:schemeClr val="tx1"/>
                </a:solidFill>
                <a:latin typeface="Arial" panose="020B0604020202020204" pitchFamily="34" charset="0"/>
                <a:ea typeface="宋体" panose="02010600030101010101" pitchFamily="2" charset="-122"/>
              </a:defRPr>
            </a:lvl3pPr>
            <a:lvl4pPr defTabSz="1217930">
              <a:defRPr sz="1900">
                <a:solidFill>
                  <a:schemeClr val="tx1"/>
                </a:solidFill>
                <a:latin typeface="Arial" panose="020B0604020202020204" pitchFamily="34" charset="0"/>
                <a:ea typeface="宋体" panose="02010600030101010101" pitchFamily="2" charset="-122"/>
              </a:defRPr>
            </a:lvl4pPr>
            <a:lvl5pPr defTabSz="1217930">
              <a:defRPr sz="1900">
                <a:solidFill>
                  <a:schemeClr val="tx1"/>
                </a:solidFill>
                <a:latin typeface="Arial" panose="020B0604020202020204" pitchFamily="34" charset="0"/>
                <a:ea typeface="宋体" panose="02010600030101010101" pitchFamily="2" charset="-122"/>
              </a:defRPr>
            </a:lvl5pPr>
            <a:lvl6pPr marL="2392680" indent="-106680" defTabSz="121793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849880" indent="-106680" defTabSz="121793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307080" indent="-106680" defTabSz="121793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764280" indent="-106680" defTabSz="121793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r" eaLnBrk="1" hangingPunct="1"/>
            <a:endParaRPr lang="en-US" altLang="zh-CN" sz="1800" b="1" dirty="0">
              <a:solidFill>
                <a:srgbClr val="3B3838"/>
              </a:solidFill>
              <a:latin typeface="微软雅黑" panose="020B0503020204020204" pitchFamily="34" charset="-122"/>
              <a:ea typeface="微软雅黑" panose="020B0503020204020204" pitchFamily="34" charset="-122"/>
              <a:cs typeface="Lato Regular"/>
              <a:sym typeface="Helvetica Neue Light"/>
            </a:endParaRPr>
          </a:p>
        </p:txBody>
      </p:sp>
      <p:pic>
        <p:nvPicPr>
          <p:cNvPr id="12308" name="淘宝网Chenying0907出品 2" descr="C:\Users\Administrator\Desktop\微立体创业计划\0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34950"/>
            <a:ext cx="5937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淘宝网Chenying0907出品 3" descr="C:\Users\Administrator\Desktop\微立体创业计划\002.png"/>
          <p:cNvPicPr>
            <a:picLocks noChangeAspect="1" noChangeArrowheads="1"/>
          </p:cNvPicPr>
          <p:nvPr/>
        </p:nvPicPr>
        <p:blipFill>
          <a:blip r:embed="rId3"/>
          <a:stretch>
            <a:fillRect/>
          </a:stretch>
        </p:blipFill>
        <p:spPr bwMode="auto">
          <a:xfrm>
            <a:off x="442913" y="227013"/>
            <a:ext cx="673100" cy="673100"/>
          </a:xfrm>
          <a:prstGeom prst="rect">
            <a:avLst/>
          </a:prstGeom>
          <a:noFill/>
          <a:effectLst>
            <a:outerShdw blurRad="292100" dist="177800" dir="2460000" sx="99000" sy="99000" algn="l" rotWithShape="0">
              <a:prstClr val="black">
                <a:alpha val="39000"/>
              </a:prstClr>
            </a:outerShdw>
          </a:effectLst>
        </p:spPr>
      </p:pic>
      <p:sp>
        <p:nvSpPr>
          <p:cNvPr id="90" name="淘宝网Chenying0907出品 3"/>
          <p:cNvSpPr>
            <a:spLocks noChangeArrowheads="1"/>
          </p:cNvSpPr>
          <p:nvPr/>
        </p:nvSpPr>
        <p:spPr bwMode="auto">
          <a:xfrm>
            <a:off x="1116013" y="234950"/>
            <a:ext cx="2236492" cy="400101"/>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zh-CN" altLang="en-US" sz="2000" b="1" dirty="0">
                <a:solidFill>
                  <a:schemeClr val="tx2">
                    <a:lumMod val="50000"/>
                  </a:schemeClr>
                </a:solidFill>
                <a:latin typeface="Arial" panose="020B0604020202020204" pitchFamily="34" charset="0"/>
              </a:rPr>
              <a:t>现存诊断方法问题</a:t>
            </a:r>
          </a:p>
        </p:txBody>
      </p:sp>
      <p:sp>
        <p:nvSpPr>
          <p:cNvPr id="91" name="淘宝网Chenying0907出品 3"/>
          <p:cNvSpPr>
            <a:spLocks noChangeArrowheads="1"/>
          </p:cNvSpPr>
          <p:nvPr/>
        </p:nvSpPr>
        <p:spPr bwMode="auto">
          <a:xfrm>
            <a:off x="1116013" y="563563"/>
            <a:ext cx="1289117" cy="261602"/>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en-US" altLang="zh-CN" sz="1100" dirty="0">
                <a:latin typeface="Arial" panose="020B0604020202020204" pitchFamily="34" charset="0"/>
              </a:rPr>
              <a:t>Current Problems</a:t>
            </a:r>
          </a:p>
        </p:txBody>
      </p:sp>
      <p:grpSp>
        <p:nvGrpSpPr>
          <p:cNvPr id="9" name="组合 8">
            <a:extLst>
              <a:ext uri="{FF2B5EF4-FFF2-40B4-BE49-F238E27FC236}">
                <a16:creationId xmlns:a16="http://schemas.microsoft.com/office/drawing/2014/main" id="{23CDB265-D7C1-FD83-3EAC-D1A896068945}"/>
              </a:ext>
            </a:extLst>
          </p:cNvPr>
          <p:cNvGrpSpPr/>
          <p:nvPr/>
        </p:nvGrpSpPr>
        <p:grpSpPr>
          <a:xfrm>
            <a:off x="540445" y="1285995"/>
            <a:ext cx="8352928" cy="2607915"/>
            <a:chOff x="540445" y="1358003"/>
            <a:chExt cx="8352928" cy="2607915"/>
          </a:xfrm>
        </p:grpSpPr>
        <p:sp>
          <p:nvSpPr>
            <p:cNvPr id="12291" name="Shape 59025"/>
            <p:cNvSpPr/>
            <p:nvPr/>
          </p:nvSpPr>
          <p:spPr bwMode="auto">
            <a:xfrm>
              <a:off x="4500885" y="2412277"/>
              <a:ext cx="711200" cy="946049"/>
            </a:xfrm>
            <a:custGeom>
              <a:avLst/>
              <a:gdLst>
                <a:gd name="T0" fmla="*/ 807500929 w 21350"/>
                <a:gd name="T1" fmla="*/ 1814704554 h 21600"/>
                <a:gd name="T2" fmla="*/ 807500929 w 21350"/>
                <a:gd name="T3" fmla="*/ 1814704554 h 21600"/>
                <a:gd name="T4" fmla="*/ 807500929 w 21350"/>
                <a:gd name="T5" fmla="*/ 1814704554 h 21600"/>
                <a:gd name="T6" fmla="*/ 807500929 w 21350"/>
                <a:gd name="T7" fmla="*/ 1814704554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350" h="21600" extrusionOk="0">
                  <a:moveTo>
                    <a:pt x="16784" y="1264"/>
                  </a:moveTo>
                  <a:cubicBezTo>
                    <a:pt x="16363" y="1078"/>
                    <a:pt x="15824" y="1189"/>
                    <a:pt x="15581" y="1511"/>
                  </a:cubicBezTo>
                  <a:lnTo>
                    <a:pt x="14280" y="3236"/>
                  </a:lnTo>
                  <a:cubicBezTo>
                    <a:pt x="14867" y="3417"/>
                    <a:pt x="15381" y="3636"/>
                    <a:pt x="15831" y="3874"/>
                  </a:cubicBezTo>
                  <a:lnTo>
                    <a:pt x="17106" y="2185"/>
                  </a:lnTo>
                  <a:cubicBezTo>
                    <a:pt x="17349" y="1863"/>
                    <a:pt x="17205" y="1451"/>
                    <a:pt x="16784" y="1264"/>
                  </a:cubicBezTo>
                  <a:close/>
                  <a:moveTo>
                    <a:pt x="21233" y="4689"/>
                  </a:moveTo>
                  <a:cubicBezTo>
                    <a:pt x="20988" y="4366"/>
                    <a:pt x="20450" y="4256"/>
                    <a:pt x="20028" y="4442"/>
                  </a:cubicBezTo>
                  <a:lnTo>
                    <a:pt x="17841" y="5408"/>
                  </a:lnTo>
                  <a:cubicBezTo>
                    <a:pt x="18203" y="5799"/>
                    <a:pt x="18487" y="6197"/>
                    <a:pt x="18711" y="6581"/>
                  </a:cubicBezTo>
                  <a:lnTo>
                    <a:pt x="20909" y="5610"/>
                  </a:lnTo>
                  <a:cubicBezTo>
                    <a:pt x="21331" y="5423"/>
                    <a:pt x="21475" y="5012"/>
                    <a:pt x="21233" y="4689"/>
                  </a:cubicBezTo>
                  <a:close/>
                  <a:moveTo>
                    <a:pt x="1322" y="4393"/>
                  </a:moveTo>
                  <a:cubicBezTo>
                    <a:pt x="900" y="4207"/>
                    <a:pt x="362" y="4317"/>
                    <a:pt x="118" y="4640"/>
                  </a:cubicBezTo>
                  <a:cubicBezTo>
                    <a:pt x="-125" y="4963"/>
                    <a:pt x="19" y="5375"/>
                    <a:pt x="441" y="5561"/>
                  </a:cubicBezTo>
                  <a:lnTo>
                    <a:pt x="2633" y="6530"/>
                  </a:lnTo>
                  <a:cubicBezTo>
                    <a:pt x="2861" y="6146"/>
                    <a:pt x="3149" y="5751"/>
                    <a:pt x="3514" y="5362"/>
                  </a:cubicBezTo>
                  <a:cubicBezTo>
                    <a:pt x="3514" y="5362"/>
                    <a:pt x="1322" y="4393"/>
                    <a:pt x="1322" y="4393"/>
                  </a:cubicBezTo>
                  <a:close/>
                  <a:moveTo>
                    <a:pt x="5797" y="1483"/>
                  </a:moveTo>
                  <a:cubicBezTo>
                    <a:pt x="5553" y="1160"/>
                    <a:pt x="5015" y="1050"/>
                    <a:pt x="4593" y="1236"/>
                  </a:cubicBezTo>
                  <a:cubicBezTo>
                    <a:pt x="4173" y="1422"/>
                    <a:pt x="4029" y="1834"/>
                    <a:pt x="4272" y="2157"/>
                  </a:cubicBezTo>
                  <a:lnTo>
                    <a:pt x="5544" y="3843"/>
                  </a:lnTo>
                  <a:cubicBezTo>
                    <a:pt x="5997" y="3607"/>
                    <a:pt x="6514" y="3392"/>
                    <a:pt x="7103" y="3215"/>
                  </a:cubicBezTo>
                  <a:cubicBezTo>
                    <a:pt x="7103" y="3215"/>
                    <a:pt x="5797" y="1483"/>
                    <a:pt x="5797" y="1483"/>
                  </a:cubicBezTo>
                  <a:close/>
                  <a:moveTo>
                    <a:pt x="10693" y="0"/>
                  </a:moveTo>
                  <a:cubicBezTo>
                    <a:pt x="10208" y="0"/>
                    <a:pt x="9813" y="302"/>
                    <a:pt x="9813" y="674"/>
                  </a:cubicBezTo>
                  <a:lnTo>
                    <a:pt x="9813" y="2753"/>
                  </a:lnTo>
                  <a:cubicBezTo>
                    <a:pt x="10026" y="2740"/>
                    <a:pt x="11348" y="2744"/>
                    <a:pt x="11574" y="2758"/>
                  </a:cubicBezTo>
                  <a:lnTo>
                    <a:pt x="11574" y="674"/>
                  </a:lnTo>
                  <a:cubicBezTo>
                    <a:pt x="11574" y="302"/>
                    <a:pt x="11180" y="0"/>
                    <a:pt x="10693" y="0"/>
                  </a:cubicBezTo>
                  <a:close/>
                  <a:moveTo>
                    <a:pt x="18428" y="9068"/>
                  </a:moveTo>
                  <a:cubicBezTo>
                    <a:pt x="18228" y="7091"/>
                    <a:pt x="16423" y="3572"/>
                    <a:pt x="10662" y="3572"/>
                  </a:cubicBezTo>
                  <a:cubicBezTo>
                    <a:pt x="10661" y="3572"/>
                    <a:pt x="10660" y="3572"/>
                    <a:pt x="10659" y="3572"/>
                  </a:cubicBezTo>
                  <a:cubicBezTo>
                    <a:pt x="10658" y="3572"/>
                    <a:pt x="10658" y="3572"/>
                    <a:pt x="10657" y="3572"/>
                  </a:cubicBezTo>
                  <a:cubicBezTo>
                    <a:pt x="10656" y="3572"/>
                    <a:pt x="10655" y="3572"/>
                    <a:pt x="10655" y="3572"/>
                  </a:cubicBezTo>
                  <a:cubicBezTo>
                    <a:pt x="10654" y="3572"/>
                    <a:pt x="10653" y="3572"/>
                    <a:pt x="10652" y="3572"/>
                  </a:cubicBezTo>
                  <a:cubicBezTo>
                    <a:pt x="4890" y="3572"/>
                    <a:pt x="3086" y="7091"/>
                    <a:pt x="2886" y="9068"/>
                  </a:cubicBezTo>
                  <a:cubicBezTo>
                    <a:pt x="2715" y="10852"/>
                    <a:pt x="4327" y="12514"/>
                    <a:pt x="4510" y="12775"/>
                  </a:cubicBezTo>
                  <a:cubicBezTo>
                    <a:pt x="4810" y="13201"/>
                    <a:pt x="6695" y="14825"/>
                    <a:pt x="6762" y="15807"/>
                  </a:cubicBezTo>
                  <a:cubicBezTo>
                    <a:pt x="6855" y="17159"/>
                    <a:pt x="7070" y="17195"/>
                    <a:pt x="7930" y="17355"/>
                  </a:cubicBezTo>
                  <a:cubicBezTo>
                    <a:pt x="8807" y="17519"/>
                    <a:pt x="12507" y="17519"/>
                    <a:pt x="13383" y="17355"/>
                  </a:cubicBezTo>
                  <a:cubicBezTo>
                    <a:pt x="14243" y="17195"/>
                    <a:pt x="14459" y="17159"/>
                    <a:pt x="14552" y="15807"/>
                  </a:cubicBezTo>
                  <a:cubicBezTo>
                    <a:pt x="14619" y="14825"/>
                    <a:pt x="16504" y="13201"/>
                    <a:pt x="16803" y="12775"/>
                  </a:cubicBezTo>
                  <a:cubicBezTo>
                    <a:pt x="16987" y="12514"/>
                    <a:pt x="18599" y="10852"/>
                    <a:pt x="18428" y="9068"/>
                  </a:cubicBezTo>
                  <a:close/>
                  <a:moveTo>
                    <a:pt x="13756" y="19204"/>
                  </a:moveTo>
                  <a:cubicBezTo>
                    <a:pt x="13756" y="18991"/>
                    <a:pt x="13530" y="18817"/>
                    <a:pt x="13251" y="18817"/>
                  </a:cubicBezTo>
                  <a:lnTo>
                    <a:pt x="8063" y="18817"/>
                  </a:lnTo>
                  <a:cubicBezTo>
                    <a:pt x="7783" y="18817"/>
                    <a:pt x="7557" y="18991"/>
                    <a:pt x="7557" y="19204"/>
                  </a:cubicBezTo>
                  <a:cubicBezTo>
                    <a:pt x="7557" y="19418"/>
                    <a:pt x="7783" y="19591"/>
                    <a:pt x="8063" y="19591"/>
                  </a:cubicBezTo>
                  <a:lnTo>
                    <a:pt x="13251" y="19591"/>
                  </a:lnTo>
                  <a:cubicBezTo>
                    <a:pt x="13530" y="19591"/>
                    <a:pt x="13756" y="19418"/>
                    <a:pt x="13756" y="19204"/>
                  </a:cubicBezTo>
                  <a:cubicBezTo>
                    <a:pt x="13756" y="19204"/>
                    <a:pt x="13756" y="19204"/>
                    <a:pt x="13756" y="19204"/>
                  </a:cubicBezTo>
                  <a:close/>
                  <a:moveTo>
                    <a:pt x="13756" y="18147"/>
                  </a:moveTo>
                  <a:cubicBezTo>
                    <a:pt x="13756" y="17934"/>
                    <a:pt x="13530" y="17761"/>
                    <a:pt x="13251" y="17761"/>
                  </a:cubicBezTo>
                  <a:lnTo>
                    <a:pt x="8063" y="17761"/>
                  </a:lnTo>
                  <a:cubicBezTo>
                    <a:pt x="7783" y="17761"/>
                    <a:pt x="7557" y="17934"/>
                    <a:pt x="7557" y="18147"/>
                  </a:cubicBezTo>
                  <a:cubicBezTo>
                    <a:pt x="7557" y="18361"/>
                    <a:pt x="7783" y="18535"/>
                    <a:pt x="8063" y="18535"/>
                  </a:cubicBezTo>
                  <a:lnTo>
                    <a:pt x="13251" y="18535"/>
                  </a:lnTo>
                  <a:cubicBezTo>
                    <a:pt x="13530" y="18535"/>
                    <a:pt x="13756" y="18361"/>
                    <a:pt x="13756" y="18147"/>
                  </a:cubicBezTo>
                  <a:cubicBezTo>
                    <a:pt x="13756" y="18147"/>
                    <a:pt x="13756" y="18147"/>
                    <a:pt x="13756" y="18147"/>
                  </a:cubicBezTo>
                  <a:close/>
                  <a:moveTo>
                    <a:pt x="8400" y="19874"/>
                  </a:moveTo>
                  <a:lnTo>
                    <a:pt x="12913" y="19874"/>
                  </a:lnTo>
                  <a:cubicBezTo>
                    <a:pt x="12913" y="20827"/>
                    <a:pt x="11903" y="21600"/>
                    <a:pt x="10657" y="21600"/>
                  </a:cubicBezTo>
                  <a:cubicBezTo>
                    <a:pt x="9411" y="21600"/>
                    <a:pt x="8400" y="20827"/>
                    <a:pt x="8400" y="19874"/>
                  </a:cubicBezTo>
                  <a:close/>
                </a:path>
              </a:pathLst>
            </a:custGeom>
            <a:solidFill>
              <a:srgbClr val="126CB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endParaRPr lang="zh-CN" altLang="en-US"/>
            </a:p>
          </p:txBody>
        </p:sp>
        <p:sp>
          <p:nvSpPr>
            <p:cNvPr id="12292" name="Shape 59029"/>
            <p:cNvSpPr>
              <a:spLocks noChangeArrowheads="1"/>
            </p:cNvSpPr>
            <p:nvPr/>
          </p:nvSpPr>
          <p:spPr bwMode="auto">
            <a:xfrm>
              <a:off x="3099767" y="1430011"/>
              <a:ext cx="447675" cy="447675"/>
            </a:xfrm>
            <a:prstGeom prst="ellipse">
              <a:avLst/>
            </a:prstGeom>
            <a:solidFill>
              <a:srgbClr val="126CB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1217930">
                <a:defRPr sz="1900">
                  <a:solidFill>
                    <a:schemeClr val="tx1"/>
                  </a:solidFill>
                  <a:latin typeface="Arial" panose="020B0604020202020204" pitchFamily="34" charset="0"/>
                  <a:ea typeface="宋体" panose="02010600030101010101" pitchFamily="2" charset="-122"/>
                </a:defRPr>
              </a:lvl1pPr>
              <a:lvl2pPr defTabSz="1217930">
                <a:defRPr sz="1900">
                  <a:solidFill>
                    <a:schemeClr val="tx1"/>
                  </a:solidFill>
                  <a:latin typeface="Arial" panose="020B0604020202020204" pitchFamily="34" charset="0"/>
                  <a:ea typeface="宋体" panose="02010600030101010101" pitchFamily="2" charset="-122"/>
                </a:defRPr>
              </a:lvl2pPr>
              <a:lvl3pPr defTabSz="1217930">
                <a:defRPr sz="1900">
                  <a:solidFill>
                    <a:schemeClr val="tx1"/>
                  </a:solidFill>
                  <a:latin typeface="Arial" panose="020B0604020202020204" pitchFamily="34" charset="0"/>
                  <a:ea typeface="宋体" panose="02010600030101010101" pitchFamily="2" charset="-122"/>
                </a:defRPr>
              </a:lvl3pPr>
              <a:lvl4pPr defTabSz="1217930">
                <a:defRPr sz="1900">
                  <a:solidFill>
                    <a:schemeClr val="tx1"/>
                  </a:solidFill>
                  <a:latin typeface="Arial" panose="020B0604020202020204" pitchFamily="34" charset="0"/>
                  <a:ea typeface="宋体" panose="02010600030101010101" pitchFamily="2" charset="-122"/>
                </a:defRPr>
              </a:lvl4pPr>
              <a:lvl5pPr defTabSz="1217930">
                <a:defRPr sz="1900">
                  <a:solidFill>
                    <a:schemeClr val="tx1"/>
                  </a:solidFill>
                  <a:latin typeface="Arial" panose="020B0604020202020204" pitchFamily="34" charset="0"/>
                  <a:ea typeface="宋体" panose="02010600030101010101" pitchFamily="2" charset="-122"/>
                </a:defRPr>
              </a:lvl5pPr>
              <a:lvl6pPr marL="2392680" indent="-106680" defTabSz="121793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849880" indent="-106680" defTabSz="121793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307080" indent="-106680" defTabSz="121793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764280" indent="-106680" defTabSz="121793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445469"/>
                </a:solidFill>
                <a:latin typeface="Calibri" panose="020F0502020204030204" pitchFamily="34" charset="0"/>
                <a:ea typeface="微软雅黑" panose="020B0503020204020204" pitchFamily="34" charset="-122"/>
              </a:endParaRPr>
            </a:p>
          </p:txBody>
        </p:sp>
        <p:sp>
          <p:nvSpPr>
            <p:cNvPr id="58" name="Shape 59030"/>
            <p:cNvSpPr/>
            <p:nvPr/>
          </p:nvSpPr>
          <p:spPr>
            <a:xfrm>
              <a:off x="3182317" y="1528436"/>
              <a:ext cx="279400" cy="220663"/>
            </a:xfrm>
            <a:custGeom>
              <a:avLst/>
              <a:gdLst/>
              <a:ahLst/>
              <a:cxnLst>
                <a:cxn ang="0">
                  <a:pos x="wd2" y="hd2"/>
                </a:cxn>
                <a:cxn ang="5400000">
                  <a:pos x="wd2" y="hd2"/>
                </a:cxn>
                <a:cxn ang="10800000">
                  <a:pos x="wd2" y="hd2"/>
                </a:cxn>
                <a:cxn ang="16200000">
                  <a:pos x="wd2" y="hd2"/>
                </a:cxn>
              </a:cxnLst>
              <a:rect l="0" t="0" r="r" b="b"/>
              <a:pathLst>
                <a:path w="21600" h="21600" extrusionOk="0">
                  <a:moveTo>
                    <a:pt x="20918" y="16416"/>
                  </a:moveTo>
                  <a:cubicBezTo>
                    <a:pt x="20918" y="14034"/>
                    <a:pt x="19389" y="12096"/>
                    <a:pt x="17510" y="12096"/>
                  </a:cubicBezTo>
                  <a:cubicBezTo>
                    <a:pt x="17007" y="12096"/>
                    <a:pt x="16531" y="12238"/>
                    <a:pt x="16102" y="12487"/>
                  </a:cubicBezTo>
                  <a:lnTo>
                    <a:pt x="17962" y="16005"/>
                  </a:lnTo>
                  <a:cubicBezTo>
                    <a:pt x="18093" y="16253"/>
                    <a:pt x="18040" y="16588"/>
                    <a:pt x="17845" y="16754"/>
                  </a:cubicBezTo>
                  <a:cubicBezTo>
                    <a:pt x="17649" y="16920"/>
                    <a:pt x="17385" y="16854"/>
                    <a:pt x="17254" y="16606"/>
                  </a:cubicBezTo>
                  <a:lnTo>
                    <a:pt x="15375" y="13053"/>
                  </a:lnTo>
                  <a:cubicBezTo>
                    <a:pt x="14600" y="13846"/>
                    <a:pt x="14102" y="15058"/>
                    <a:pt x="14102" y="16416"/>
                  </a:cubicBezTo>
                  <a:cubicBezTo>
                    <a:pt x="14102" y="18798"/>
                    <a:pt x="15631" y="20736"/>
                    <a:pt x="17510" y="20736"/>
                  </a:cubicBezTo>
                  <a:cubicBezTo>
                    <a:pt x="19389" y="20736"/>
                    <a:pt x="20918" y="18798"/>
                    <a:pt x="20918" y="16416"/>
                  </a:cubicBezTo>
                  <a:close/>
                  <a:moveTo>
                    <a:pt x="14189" y="8782"/>
                  </a:moveTo>
                  <a:lnTo>
                    <a:pt x="12536" y="8782"/>
                  </a:lnTo>
                  <a:cubicBezTo>
                    <a:pt x="12348" y="8782"/>
                    <a:pt x="12128" y="8607"/>
                    <a:pt x="12045" y="8393"/>
                  </a:cubicBezTo>
                  <a:lnTo>
                    <a:pt x="11356" y="6603"/>
                  </a:lnTo>
                  <a:lnTo>
                    <a:pt x="9243" y="9705"/>
                  </a:lnTo>
                  <a:cubicBezTo>
                    <a:pt x="9243" y="9705"/>
                    <a:pt x="9606" y="9897"/>
                    <a:pt x="10051" y="10132"/>
                  </a:cubicBezTo>
                  <a:lnTo>
                    <a:pt x="14189" y="10132"/>
                  </a:lnTo>
                  <a:cubicBezTo>
                    <a:pt x="14189" y="10132"/>
                    <a:pt x="14189" y="8782"/>
                    <a:pt x="14189" y="8782"/>
                  </a:cubicBezTo>
                  <a:close/>
                  <a:moveTo>
                    <a:pt x="13604" y="11212"/>
                  </a:moveTo>
                  <a:lnTo>
                    <a:pt x="11905" y="11212"/>
                  </a:lnTo>
                  <a:cubicBezTo>
                    <a:pt x="12066" y="11422"/>
                    <a:pt x="12163" y="11705"/>
                    <a:pt x="12163" y="12007"/>
                  </a:cubicBezTo>
                  <a:lnTo>
                    <a:pt x="12164" y="12007"/>
                  </a:lnTo>
                  <a:cubicBezTo>
                    <a:pt x="12164" y="12007"/>
                    <a:pt x="12162" y="12897"/>
                    <a:pt x="12160" y="14004"/>
                  </a:cubicBezTo>
                  <a:cubicBezTo>
                    <a:pt x="12160" y="14004"/>
                    <a:pt x="13604" y="11212"/>
                    <a:pt x="13604" y="11212"/>
                  </a:cubicBezTo>
                  <a:close/>
                  <a:moveTo>
                    <a:pt x="10364" y="12569"/>
                  </a:moveTo>
                  <a:cubicBezTo>
                    <a:pt x="10364" y="12569"/>
                    <a:pt x="8419" y="11701"/>
                    <a:pt x="7492" y="11281"/>
                  </a:cubicBezTo>
                  <a:lnTo>
                    <a:pt x="6784" y="12517"/>
                  </a:lnTo>
                  <a:cubicBezTo>
                    <a:pt x="7518" y="13333"/>
                    <a:pt x="8019" y="14475"/>
                    <a:pt x="8147" y="15766"/>
                  </a:cubicBezTo>
                  <a:lnTo>
                    <a:pt x="10364" y="15766"/>
                  </a:lnTo>
                  <a:cubicBezTo>
                    <a:pt x="10364" y="15766"/>
                    <a:pt x="10364" y="12569"/>
                    <a:pt x="10364" y="12569"/>
                  </a:cubicBezTo>
                  <a:close/>
                  <a:moveTo>
                    <a:pt x="7481" y="16846"/>
                  </a:moveTo>
                  <a:lnTo>
                    <a:pt x="4090" y="16846"/>
                  </a:lnTo>
                  <a:cubicBezTo>
                    <a:pt x="3855" y="16846"/>
                    <a:pt x="3664" y="16604"/>
                    <a:pt x="3664" y="16306"/>
                  </a:cubicBezTo>
                  <a:cubicBezTo>
                    <a:pt x="3664" y="16171"/>
                    <a:pt x="3704" y="16049"/>
                    <a:pt x="3769" y="15955"/>
                  </a:cubicBezTo>
                  <a:lnTo>
                    <a:pt x="3767" y="15953"/>
                  </a:lnTo>
                  <a:lnTo>
                    <a:pt x="5685" y="12601"/>
                  </a:lnTo>
                  <a:cubicBezTo>
                    <a:pt x="5209" y="12280"/>
                    <a:pt x="4666" y="12096"/>
                    <a:pt x="4090" y="12096"/>
                  </a:cubicBezTo>
                  <a:cubicBezTo>
                    <a:pt x="2211" y="12096"/>
                    <a:pt x="682" y="14034"/>
                    <a:pt x="682" y="16416"/>
                  </a:cubicBezTo>
                  <a:cubicBezTo>
                    <a:pt x="682" y="18798"/>
                    <a:pt x="2211" y="20736"/>
                    <a:pt x="4090" y="20736"/>
                  </a:cubicBezTo>
                  <a:cubicBezTo>
                    <a:pt x="5855" y="20736"/>
                    <a:pt x="7310" y="19027"/>
                    <a:pt x="7481" y="16846"/>
                  </a:cubicBezTo>
                  <a:close/>
                  <a:moveTo>
                    <a:pt x="4926" y="15766"/>
                  </a:moveTo>
                  <a:lnTo>
                    <a:pt x="7455" y="15766"/>
                  </a:lnTo>
                  <a:cubicBezTo>
                    <a:pt x="7335" y="14765"/>
                    <a:pt x="6945" y="13877"/>
                    <a:pt x="6379" y="13225"/>
                  </a:cubicBezTo>
                  <a:cubicBezTo>
                    <a:pt x="6379" y="13225"/>
                    <a:pt x="4926" y="15766"/>
                    <a:pt x="4926" y="15766"/>
                  </a:cubicBezTo>
                  <a:close/>
                  <a:moveTo>
                    <a:pt x="21600" y="16416"/>
                  </a:moveTo>
                  <a:cubicBezTo>
                    <a:pt x="21600" y="19279"/>
                    <a:pt x="19769" y="21600"/>
                    <a:pt x="17510" y="21600"/>
                  </a:cubicBezTo>
                  <a:cubicBezTo>
                    <a:pt x="15251" y="21600"/>
                    <a:pt x="13420" y="19279"/>
                    <a:pt x="13420" y="16416"/>
                  </a:cubicBezTo>
                  <a:cubicBezTo>
                    <a:pt x="13420" y="14756"/>
                    <a:pt x="14036" y="13280"/>
                    <a:pt x="14994" y="12331"/>
                  </a:cubicBezTo>
                  <a:lnTo>
                    <a:pt x="14513" y="11423"/>
                  </a:lnTo>
                  <a:lnTo>
                    <a:pt x="12154" y="15982"/>
                  </a:lnTo>
                  <a:cubicBezTo>
                    <a:pt x="12150" y="17186"/>
                    <a:pt x="12145" y="18206"/>
                    <a:pt x="12138" y="18243"/>
                  </a:cubicBezTo>
                  <a:cubicBezTo>
                    <a:pt x="12020" y="18855"/>
                    <a:pt x="11533" y="19229"/>
                    <a:pt x="11050" y="19080"/>
                  </a:cubicBezTo>
                  <a:cubicBezTo>
                    <a:pt x="10639" y="18953"/>
                    <a:pt x="10364" y="18486"/>
                    <a:pt x="10365" y="17972"/>
                  </a:cubicBezTo>
                  <a:lnTo>
                    <a:pt x="10364" y="17972"/>
                  </a:lnTo>
                  <a:lnTo>
                    <a:pt x="10364" y="16846"/>
                  </a:lnTo>
                  <a:lnTo>
                    <a:pt x="8165" y="16846"/>
                  </a:lnTo>
                  <a:cubicBezTo>
                    <a:pt x="7992" y="19507"/>
                    <a:pt x="6234" y="21600"/>
                    <a:pt x="4090" y="21600"/>
                  </a:cubicBezTo>
                  <a:cubicBezTo>
                    <a:pt x="1831" y="21600"/>
                    <a:pt x="0" y="19279"/>
                    <a:pt x="0" y="16416"/>
                  </a:cubicBezTo>
                  <a:cubicBezTo>
                    <a:pt x="0" y="13553"/>
                    <a:pt x="1831" y="11232"/>
                    <a:pt x="4090" y="11232"/>
                  </a:cubicBezTo>
                  <a:cubicBezTo>
                    <a:pt x="4816" y="11232"/>
                    <a:pt x="5498" y="11473"/>
                    <a:pt x="6089" y="11894"/>
                  </a:cubicBezTo>
                  <a:lnTo>
                    <a:pt x="6711" y="10807"/>
                  </a:lnTo>
                  <a:cubicBezTo>
                    <a:pt x="6338" y="10396"/>
                    <a:pt x="6155" y="9743"/>
                    <a:pt x="6280" y="9094"/>
                  </a:cubicBezTo>
                  <a:cubicBezTo>
                    <a:pt x="6339" y="8788"/>
                    <a:pt x="6460" y="8522"/>
                    <a:pt x="6620" y="8310"/>
                  </a:cubicBezTo>
                  <a:lnTo>
                    <a:pt x="6619" y="8309"/>
                  </a:lnTo>
                  <a:lnTo>
                    <a:pt x="9702" y="3971"/>
                  </a:lnTo>
                  <a:lnTo>
                    <a:pt x="9702" y="3971"/>
                  </a:lnTo>
                  <a:cubicBezTo>
                    <a:pt x="10018" y="3426"/>
                    <a:pt x="10573" y="3146"/>
                    <a:pt x="11124" y="3316"/>
                  </a:cubicBezTo>
                  <a:cubicBezTo>
                    <a:pt x="11559" y="3451"/>
                    <a:pt x="11893" y="3838"/>
                    <a:pt x="12055" y="4325"/>
                  </a:cubicBezTo>
                  <a:lnTo>
                    <a:pt x="12056" y="4324"/>
                  </a:lnTo>
                  <a:lnTo>
                    <a:pt x="12989" y="7054"/>
                  </a:lnTo>
                  <a:lnTo>
                    <a:pt x="14970" y="7054"/>
                  </a:lnTo>
                  <a:cubicBezTo>
                    <a:pt x="15347" y="7054"/>
                    <a:pt x="15652" y="7440"/>
                    <a:pt x="15652" y="7918"/>
                  </a:cubicBezTo>
                  <a:cubicBezTo>
                    <a:pt x="15652" y="8364"/>
                    <a:pt x="15384" y="8727"/>
                    <a:pt x="15041" y="8772"/>
                  </a:cubicBezTo>
                  <a:lnTo>
                    <a:pt x="15041" y="10481"/>
                  </a:lnTo>
                  <a:lnTo>
                    <a:pt x="15716" y="11757"/>
                  </a:lnTo>
                  <a:cubicBezTo>
                    <a:pt x="16258" y="11421"/>
                    <a:pt x="16866" y="11232"/>
                    <a:pt x="17510" y="11232"/>
                  </a:cubicBezTo>
                  <a:cubicBezTo>
                    <a:pt x="19769" y="11232"/>
                    <a:pt x="21600" y="13553"/>
                    <a:pt x="21600" y="16416"/>
                  </a:cubicBezTo>
                  <a:close/>
                  <a:moveTo>
                    <a:pt x="11562" y="1728"/>
                  </a:moveTo>
                  <a:cubicBezTo>
                    <a:pt x="11562" y="774"/>
                    <a:pt x="12172" y="0"/>
                    <a:pt x="12925" y="0"/>
                  </a:cubicBezTo>
                  <a:cubicBezTo>
                    <a:pt x="13678" y="0"/>
                    <a:pt x="14289" y="774"/>
                    <a:pt x="14289" y="1728"/>
                  </a:cubicBezTo>
                  <a:cubicBezTo>
                    <a:pt x="14289" y="2682"/>
                    <a:pt x="13678" y="3456"/>
                    <a:pt x="12925" y="3456"/>
                  </a:cubicBezTo>
                  <a:cubicBezTo>
                    <a:pt x="12172" y="3456"/>
                    <a:pt x="11562" y="2682"/>
                    <a:pt x="11562" y="1728"/>
                  </a:cubicBezTo>
                  <a:close/>
                </a:path>
              </a:pathLst>
            </a:custGeom>
            <a:solidFill>
              <a:srgbClr val="FFFFFF"/>
            </a:solidFill>
            <a:ln w="12700" cap="flat">
              <a:noFill/>
              <a:miter lim="400000"/>
            </a:ln>
            <a:effectLst/>
          </p:spPr>
          <p:txBody>
            <a:bodyPr lIns="0" tIns="0" rIns="0" bIns="0" anchor="ctr"/>
            <a:lstStyle/>
            <a:p>
              <a:pPr defTabSz="1219200" eaLnBrk="1" hangingPunct="1">
                <a:tabLst>
                  <a:tab pos="249555" algn="l"/>
                  <a:tab pos="499110" algn="l"/>
                  <a:tab pos="748665" algn="l"/>
                  <a:tab pos="999490" algn="l"/>
                  <a:tab pos="1249045" algn="l"/>
                  <a:tab pos="1499235" algn="l"/>
                  <a:tab pos="1749425" algn="l"/>
                  <a:tab pos="1999615" algn="l"/>
                  <a:tab pos="2249170" algn="l"/>
                  <a:tab pos="2498725" algn="l"/>
                  <a:tab pos="2749550" algn="l"/>
                  <a:tab pos="2999105" algn="l"/>
                </a:tabLst>
                <a:defRPr sz="3000" b="1">
                  <a:solidFill>
                    <a:srgbClr val="656D77"/>
                  </a:solidFill>
                  <a:effectLst>
                    <a:outerShdw blurRad="38100" dist="12700" dir="5400000" rotWithShape="0">
                      <a:srgbClr val="000000">
                        <a:alpha val="50000"/>
                      </a:srgbClr>
                    </a:outerShdw>
                  </a:effectLst>
                  <a:latin typeface="Gill Sans"/>
                  <a:ea typeface="Gill Sans"/>
                  <a:cs typeface="Gill Sans"/>
                  <a:sym typeface="Gill Sans"/>
                </a:defRPr>
              </a:pPr>
              <a:endParaRPr sz="2105" b="1" dirty="0">
                <a:solidFill>
                  <a:srgbClr val="445469"/>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294" name="Shape 59036"/>
            <p:cNvSpPr>
              <a:spLocks noChangeArrowheads="1"/>
            </p:cNvSpPr>
            <p:nvPr/>
          </p:nvSpPr>
          <p:spPr bwMode="auto">
            <a:xfrm>
              <a:off x="6298580" y="1358003"/>
              <a:ext cx="446087" cy="446087"/>
            </a:xfrm>
            <a:prstGeom prst="ellipse">
              <a:avLst/>
            </a:prstGeom>
            <a:solidFill>
              <a:schemeClr val="accent1"/>
            </a:solidFill>
            <a:ln w="12700">
              <a:solidFill>
                <a:srgbClr val="000000"/>
              </a:solidFill>
              <a:miter lim="400000"/>
            </a:ln>
          </p:spPr>
          <p:txBody>
            <a:bodyPr lIns="0" tIns="0" rIns="0" bIns="0" anchor="ctr"/>
            <a:lstStyle>
              <a:lvl1pPr defTabSz="1217930">
                <a:defRPr sz="1900">
                  <a:solidFill>
                    <a:schemeClr val="tx1"/>
                  </a:solidFill>
                  <a:latin typeface="Arial" panose="020B0604020202020204" pitchFamily="34" charset="0"/>
                  <a:ea typeface="宋体" panose="02010600030101010101" pitchFamily="2" charset="-122"/>
                </a:defRPr>
              </a:lvl1pPr>
              <a:lvl2pPr defTabSz="1217930">
                <a:defRPr sz="1900">
                  <a:solidFill>
                    <a:schemeClr val="tx1"/>
                  </a:solidFill>
                  <a:latin typeface="Arial" panose="020B0604020202020204" pitchFamily="34" charset="0"/>
                  <a:ea typeface="宋体" panose="02010600030101010101" pitchFamily="2" charset="-122"/>
                </a:defRPr>
              </a:lvl2pPr>
              <a:lvl3pPr defTabSz="1217930">
                <a:defRPr sz="1900">
                  <a:solidFill>
                    <a:schemeClr val="tx1"/>
                  </a:solidFill>
                  <a:latin typeface="Arial" panose="020B0604020202020204" pitchFamily="34" charset="0"/>
                  <a:ea typeface="宋体" panose="02010600030101010101" pitchFamily="2" charset="-122"/>
                </a:defRPr>
              </a:lvl3pPr>
              <a:lvl4pPr defTabSz="1217930">
                <a:defRPr sz="1900">
                  <a:solidFill>
                    <a:schemeClr val="tx1"/>
                  </a:solidFill>
                  <a:latin typeface="Arial" panose="020B0604020202020204" pitchFamily="34" charset="0"/>
                  <a:ea typeface="宋体" panose="02010600030101010101" pitchFamily="2" charset="-122"/>
                </a:defRPr>
              </a:lvl4pPr>
              <a:lvl5pPr defTabSz="1217930">
                <a:defRPr sz="1900">
                  <a:solidFill>
                    <a:schemeClr val="tx1"/>
                  </a:solidFill>
                  <a:latin typeface="Arial" panose="020B0604020202020204" pitchFamily="34" charset="0"/>
                  <a:ea typeface="宋体" panose="02010600030101010101" pitchFamily="2" charset="-122"/>
                </a:defRPr>
              </a:lvl5pPr>
              <a:lvl6pPr marL="2392680" indent="-106680" defTabSz="121793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849880" indent="-106680" defTabSz="121793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307080" indent="-106680" defTabSz="121793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764280" indent="-106680" defTabSz="121793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445469"/>
                </a:solidFill>
                <a:latin typeface="Calibri" panose="020F0502020204030204" pitchFamily="34" charset="0"/>
                <a:ea typeface="微软雅黑" panose="020B0503020204020204" pitchFamily="34" charset="-122"/>
              </a:endParaRPr>
            </a:p>
          </p:txBody>
        </p:sp>
        <p:sp>
          <p:nvSpPr>
            <p:cNvPr id="12295" name="Shape 59037"/>
            <p:cNvSpPr/>
            <p:nvPr/>
          </p:nvSpPr>
          <p:spPr bwMode="auto">
            <a:xfrm>
              <a:off x="6447805" y="1477065"/>
              <a:ext cx="169862" cy="209550"/>
            </a:xfrm>
            <a:custGeom>
              <a:avLst/>
              <a:gdLst>
                <a:gd name="T0" fmla="*/ 5253368 w 21600"/>
                <a:gd name="T1" fmla="*/ 9839925 h 21600"/>
                <a:gd name="T2" fmla="*/ 5253368 w 21600"/>
                <a:gd name="T3" fmla="*/ 9839925 h 21600"/>
                <a:gd name="T4" fmla="*/ 5253368 w 21600"/>
                <a:gd name="T5" fmla="*/ 9839925 h 21600"/>
                <a:gd name="T6" fmla="*/ 5253368 w 21600"/>
                <a:gd name="T7" fmla="*/ 9839925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831" y="0"/>
                  </a:moveTo>
                  <a:cubicBezTo>
                    <a:pt x="372" y="0"/>
                    <a:pt x="0" y="302"/>
                    <a:pt x="0" y="675"/>
                  </a:cubicBezTo>
                  <a:cubicBezTo>
                    <a:pt x="0" y="1048"/>
                    <a:pt x="372" y="1350"/>
                    <a:pt x="831" y="1350"/>
                  </a:cubicBezTo>
                  <a:lnTo>
                    <a:pt x="20769" y="1350"/>
                  </a:lnTo>
                  <a:cubicBezTo>
                    <a:pt x="21228" y="1350"/>
                    <a:pt x="21600" y="1048"/>
                    <a:pt x="21600" y="675"/>
                  </a:cubicBezTo>
                  <a:cubicBezTo>
                    <a:pt x="21600" y="302"/>
                    <a:pt x="21228" y="0"/>
                    <a:pt x="20769" y="0"/>
                  </a:cubicBezTo>
                  <a:lnTo>
                    <a:pt x="831" y="0"/>
                  </a:lnTo>
                  <a:close/>
                  <a:moveTo>
                    <a:pt x="831" y="2025"/>
                  </a:moveTo>
                  <a:lnTo>
                    <a:pt x="831" y="15525"/>
                  </a:lnTo>
                  <a:cubicBezTo>
                    <a:pt x="831" y="15525"/>
                    <a:pt x="20769" y="15525"/>
                    <a:pt x="20769" y="15525"/>
                  </a:cubicBezTo>
                  <a:lnTo>
                    <a:pt x="20769" y="2025"/>
                  </a:lnTo>
                  <a:lnTo>
                    <a:pt x="831" y="2025"/>
                  </a:lnTo>
                  <a:close/>
                  <a:moveTo>
                    <a:pt x="15785" y="4050"/>
                  </a:moveTo>
                  <a:lnTo>
                    <a:pt x="18277" y="4050"/>
                  </a:lnTo>
                  <a:cubicBezTo>
                    <a:pt x="18277" y="4050"/>
                    <a:pt x="18277" y="13500"/>
                    <a:pt x="18277" y="13500"/>
                  </a:cubicBezTo>
                  <a:lnTo>
                    <a:pt x="15785" y="13500"/>
                  </a:lnTo>
                  <a:lnTo>
                    <a:pt x="15785" y="4050"/>
                  </a:lnTo>
                  <a:close/>
                  <a:moveTo>
                    <a:pt x="7477" y="6750"/>
                  </a:moveTo>
                  <a:lnTo>
                    <a:pt x="9969" y="6750"/>
                  </a:lnTo>
                  <a:cubicBezTo>
                    <a:pt x="9969" y="6750"/>
                    <a:pt x="9969" y="13500"/>
                    <a:pt x="9969" y="13500"/>
                  </a:cubicBezTo>
                  <a:lnTo>
                    <a:pt x="7477" y="13500"/>
                  </a:lnTo>
                  <a:lnTo>
                    <a:pt x="7477" y="6750"/>
                  </a:lnTo>
                  <a:close/>
                  <a:moveTo>
                    <a:pt x="11631" y="8775"/>
                  </a:moveTo>
                  <a:lnTo>
                    <a:pt x="14123" y="8775"/>
                  </a:lnTo>
                  <a:cubicBezTo>
                    <a:pt x="14123" y="8775"/>
                    <a:pt x="14123" y="13500"/>
                    <a:pt x="14123" y="13500"/>
                  </a:cubicBezTo>
                  <a:lnTo>
                    <a:pt x="11631" y="13500"/>
                  </a:lnTo>
                  <a:lnTo>
                    <a:pt x="11631" y="8775"/>
                  </a:lnTo>
                  <a:close/>
                  <a:moveTo>
                    <a:pt x="3323" y="10800"/>
                  </a:moveTo>
                  <a:lnTo>
                    <a:pt x="5815" y="10800"/>
                  </a:lnTo>
                  <a:cubicBezTo>
                    <a:pt x="5815" y="10800"/>
                    <a:pt x="5815" y="13500"/>
                    <a:pt x="5815" y="13500"/>
                  </a:cubicBezTo>
                  <a:lnTo>
                    <a:pt x="3323" y="13500"/>
                  </a:lnTo>
                  <a:lnTo>
                    <a:pt x="3323" y="10800"/>
                  </a:lnTo>
                  <a:close/>
                  <a:moveTo>
                    <a:pt x="3323" y="16200"/>
                  </a:moveTo>
                  <a:lnTo>
                    <a:pt x="1662" y="21600"/>
                  </a:lnTo>
                  <a:lnTo>
                    <a:pt x="3323" y="21600"/>
                  </a:lnTo>
                  <a:lnTo>
                    <a:pt x="4985" y="16200"/>
                  </a:lnTo>
                  <a:cubicBezTo>
                    <a:pt x="4985" y="16200"/>
                    <a:pt x="3323" y="16200"/>
                    <a:pt x="3323" y="16200"/>
                  </a:cubicBezTo>
                  <a:close/>
                  <a:moveTo>
                    <a:pt x="9969" y="16200"/>
                  </a:moveTo>
                  <a:lnTo>
                    <a:pt x="9969" y="21600"/>
                  </a:lnTo>
                  <a:lnTo>
                    <a:pt x="11615" y="21600"/>
                  </a:lnTo>
                  <a:cubicBezTo>
                    <a:pt x="11615" y="21600"/>
                    <a:pt x="11631" y="16200"/>
                    <a:pt x="11631" y="16200"/>
                  </a:cubicBezTo>
                  <a:lnTo>
                    <a:pt x="9969" y="16200"/>
                  </a:lnTo>
                  <a:close/>
                  <a:moveTo>
                    <a:pt x="16615" y="16200"/>
                  </a:moveTo>
                  <a:lnTo>
                    <a:pt x="18277" y="21600"/>
                  </a:lnTo>
                  <a:lnTo>
                    <a:pt x="19938" y="21600"/>
                  </a:lnTo>
                  <a:cubicBezTo>
                    <a:pt x="19938" y="21600"/>
                    <a:pt x="18277" y="16200"/>
                    <a:pt x="18277" y="16200"/>
                  </a:cubicBezTo>
                  <a:lnTo>
                    <a:pt x="16615" y="16200"/>
                  </a:lnTo>
                  <a:close/>
                </a:path>
              </a:pathLst>
            </a:cu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endParaRPr lang="zh-CN" altLang="en-US"/>
            </a:p>
          </p:txBody>
        </p:sp>
        <p:sp>
          <p:nvSpPr>
            <p:cNvPr id="12296" name="Shape 59043"/>
            <p:cNvSpPr>
              <a:spLocks noChangeArrowheads="1"/>
            </p:cNvSpPr>
            <p:nvPr/>
          </p:nvSpPr>
          <p:spPr bwMode="auto">
            <a:xfrm>
              <a:off x="3123580" y="3518243"/>
              <a:ext cx="446087" cy="447675"/>
            </a:xfrm>
            <a:prstGeom prst="ellipse">
              <a:avLst/>
            </a:prstGeom>
            <a:solidFill>
              <a:schemeClr val="accent1"/>
            </a:solidFill>
            <a:ln w="12700">
              <a:solidFill>
                <a:srgbClr val="000000"/>
              </a:solidFill>
              <a:miter lim="400000"/>
            </a:ln>
          </p:spPr>
          <p:txBody>
            <a:bodyPr lIns="0" tIns="0" rIns="0" bIns="0" anchor="ctr"/>
            <a:lstStyle>
              <a:lvl1pPr defTabSz="1217930">
                <a:defRPr sz="1900">
                  <a:solidFill>
                    <a:schemeClr val="tx1"/>
                  </a:solidFill>
                  <a:latin typeface="Arial" panose="020B0604020202020204" pitchFamily="34" charset="0"/>
                  <a:ea typeface="宋体" panose="02010600030101010101" pitchFamily="2" charset="-122"/>
                </a:defRPr>
              </a:lvl1pPr>
              <a:lvl2pPr defTabSz="1217930">
                <a:defRPr sz="1900">
                  <a:solidFill>
                    <a:schemeClr val="tx1"/>
                  </a:solidFill>
                  <a:latin typeface="Arial" panose="020B0604020202020204" pitchFamily="34" charset="0"/>
                  <a:ea typeface="宋体" panose="02010600030101010101" pitchFamily="2" charset="-122"/>
                </a:defRPr>
              </a:lvl2pPr>
              <a:lvl3pPr defTabSz="1217930">
                <a:defRPr sz="1900">
                  <a:solidFill>
                    <a:schemeClr val="tx1"/>
                  </a:solidFill>
                  <a:latin typeface="Arial" panose="020B0604020202020204" pitchFamily="34" charset="0"/>
                  <a:ea typeface="宋体" panose="02010600030101010101" pitchFamily="2" charset="-122"/>
                </a:defRPr>
              </a:lvl3pPr>
              <a:lvl4pPr defTabSz="1217930">
                <a:defRPr sz="1900">
                  <a:solidFill>
                    <a:schemeClr val="tx1"/>
                  </a:solidFill>
                  <a:latin typeface="Arial" panose="020B0604020202020204" pitchFamily="34" charset="0"/>
                  <a:ea typeface="宋体" panose="02010600030101010101" pitchFamily="2" charset="-122"/>
                </a:defRPr>
              </a:lvl4pPr>
              <a:lvl5pPr defTabSz="1217930">
                <a:defRPr sz="1900">
                  <a:solidFill>
                    <a:schemeClr val="tx1"/>
                  </a:solidFill>
                  <a:latin typeface="Arial" panose="020B0604020202020204" pitchFamily="34" charset="0"/>
                  <a:ea typeface="宋体" panose="02010600030101010101" pitchFamily="2" charset="-122"/>
                </a:defRPr>
              </a:lvl5pPr>
              <a:lvl6pPr marL="2392680" indent="-106680" defTabSz="121793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849880" indent="-106680" defTabSz="121793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307080" indent="-106680" defTabSz="121793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764280" indent="-106680" defTabSz="121793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445469"/>
                </a:solidFill>
                <a:latin typeface="Calibri" panose="020F0502020204030204" pitchFamily="34" charset="0"/>
                <a:ea typeface="微软雅黑" panose="020B0503020204020204" pitchFamily="34" charset="-122"/>
              </a:endParaRPr>
            </a:p>
          </p:txBody>
        </p:sp>
        <p:sp>
          <p:nvSpPr>
            <p:cNvPr id="12297" name="Shape 59044"/>
            <p:cNvSpPr/>
            <p:nvPr/>
          </p:nvSpPr>
          <p:spPr bwMode="auto">
            <a:xfrm flipH="1">
              <a:off x="3233117" y="3665880"/>
              <a:ext cx="227013" cy="152400"/>
            </a:xfrm>
            <a:custGeom>
              <a:avLst/>
              <a:gdLst>
                <a:gd name="T0" fmla="*/ 12537445 w 21600"/>
                <a:gd name="T1" fmla="*/ 3819440 h 21600"/>
                <a:gd name="T2" fmla="*/ 12537445 w 21600"/>
                <a:gd name="T3" fmla="*/ 3819440 h 21600"/>
                <a:gd name="T4" fmla="*/ 12537445 w 21600"/>
                <a:gd name="T5" fmla="*/ 3819440 h 21600"/>
                <a:gd name="T6" fmla="*/ 12537445 w 21600"/>
                <a:gd name="T7" fmla="*/ 3819440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7708" y="7355"/>
                  </a:moveTo>
                  <a:cubicBezTo>
                    <a:pt x="17708" y="7303"/>
                    <a:pt x="17713" y="7252"/>
                    <a:pt x="17713" y="7200"/>
                  </a:cubicBezTo>
                  <a:cubicBezTo>
                    <a:pt x="17713" y="3224"/>
                    <a:pt x="15518" y="0"/>
                    <a:pt x="12810" y="0"/>
                  </a:cubicBezTo>
                  <a:cubicBezTo>
                    <a:pt x="11018" y="0"/>
                    <a:pt x="9455" y="1417"/>
                    <a:pt x="8600" y="3525"/>
                  </a:cubicBezTo>
                  <a:cubicBezTo>
                    <a:pt x="8051" y="2762"/>
                    <a:pt x="7312" y="2290"/>
                    <a:pt x="6497" y="2290"/>
                  </a:cubicBezTo>
                  <a:cubicBezTo>
                    <a:pt x="4806" y="2290"/>
                    <a:pt x="3436" y="4302"/>
                    <a:pt x="3436" y="6784"/>
                  </a:cubicBezTo>
                  <a:cubicBezTo>
                    <a:pt x="3436" y="7032"/>
                    <a:pt x="3453" y="7274"/>
                    <a:pt x="3479" y="7511"/>
                  </a:cubicBezTo>
                  <a:cubicBezTo>
                    <a:pt x="1466" y="8407"/>
                    <a:pt x="0" y="11151"/>
                    <a:pt x="0" y="14400"/>
                  </a:cubicBezTo>
                  <a:cubicBezTo>
                    <a:pt x="0" y="18376"/>
                    <a:pt x="2195" y="21600"/>
                    <a:pt x="4903" y="21600"/>
                  </a:cubicBezTo>
                  <a:lnTo>
                    <a:pt x="17131" y="21572"/>
                  </a:lnTo>
                  <a:lnTo>
                    <a:pt x="17131" y="21568"/>
                  </a:lnTo>
                  <a:cubicBezTo>
                    <a:pt x="19635" y="21244"/>
                    <a:pt x="21600" y="18161"/>
                    <a:pt x="21600" y="14400"/>
                  </a:cubicBezTo>
                  <a:cubicBezTo>
                    <a:pt x="21600" y="10933"/>
                    <a:pt x="19930" y="8039"/>
                    <a:pt x="17708" y="7355"/>
                  </a:cubicBezTo>
                  <a:close/>
                </a:path>
              </a:pathLst>
            </a:cu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endParaRPr lang="zh-CN" altLang="en-US"/>
            </a:p>
          </p:txBody>
        </p:sp>
        <p:sp>
          <p:nvSpPr>
            <p:cNvPr id="12298" name="Shape 59047"/>
            <p:cNvSpPr>
              <a:spLocks noChangeArrowheads="1"/>
            </p:cNvSpPr>
            <p:nvPr/>
          </p:nvSpPr>
          <p:spPr bwMode="auto">
            <a:xfrm>
              <a:off x="6260480" y="3502616"/>
              <a:ext cx="446088" cy="447675"/>
            </a:xfrm>
            <a:prstGeom prst="ellipse">
              <a:avLst/>
            </a:prstGeom>
            <a:solidFill>
              <a:srgbClr val="126CB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1217930">
                <a:defRPr sz="1900">
                  <a:solidFill>
                    <a:schemeClr val="tx1"/>
                  </a:solidFill>
                  <a:latin typeface="Arial" panose="020B0604020202020204" pitchFamily="34" charset="0"/>
                  <a:ea typeface="宋体" panose="02010600030101010101" pitchFamily="2" charset="-122"/>
                </a:defRPr>
              </a:lvl1pPr>
              <a:lvl2pPr defTabSz="1217930">
                <a:defRPr sz="1900">
                  <a:solidFill>
                    <a:schemeClr val="tx1"/>
                  </a:solidFill>
                  <a:latin typeface="Arial" panose="020B0604020202020204" pitchFamily="34" charset="0"/>
                  <a:ea typeface="宋体" panose="02010600030101010101" pitchFamily="2" charset="-122"/>
                </a:defRPr>
              </a:lvl2pPr>
              <a:lvl3pPr defTabSz="1217930">
                <a:defRPr sz="1900">
                  <a:solidFill>
                    <a:schemeClr val="tx1"/>
                  </a:solidFill>
                  <a:latin typeface="Arial" panose="020B0604020202020204" pitchFamily="34" charset="0"/>
                  <a:ea typeface="宋体" panose="02010600030101010101" pitchFamily="2" charset="-122"/>
                </a:defRPr>
              </a:lvl3pPr>
              <a:lvl4pPr defTabSz="1217930">
                <a:defRPr sz="1900">
                  <a:solidFill>
                    <a:schemeClr val="tx1"/>
                  </a:solidFill>
                  <a:latin typeface="Arial" panose="020B0604020202020204" pitchFamily="34" charset="0"/>
                  <a:ea typeface="宋体" panose="02010600030101010101" pitchFamily="2" charset="-122"/>
                </a:defRPr>
              </a:lvl4pPr>
              <a:lvl5pPr defTabSz="1217930">
                <a:defRPr sz="1900">
                  <a:solidFill>
                    <a:schemeClr val="tx1"/>
                  </a:solidFill>
                  <a:latin typeface="Arial" panose="020B0604020202020204" pitchFamily="34" charset="0"/>
                  <a:ea typeface="宋体" panose="02010600030101010101" pitchFamily="2" charset="-122"/>
                </a:defRPr>
              </a:lvl5pPr>
              <a:lvl6pPr marL="2392680" indent="-106680" defTabSz="121793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849880" indent="-106680" defTabSz="121793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307080" indent="-106680" defTabSz="121793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764280" indent="-106680" defTabSz="121793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445469"/>
                </a:solidFill>
                <a:latin typeface="Calibri" panose="020F0502020204030204" pitchFamily="34" charset="0"/>
                <a:ea typeface="微软雅黑" panose="020B0503020204020204" pitchFamily="34" charset="-122"/>
              </a:endParaRPr>
            </a:p>
          </p:txBody>
        </p:sp>
        <p:sp>
          <p:nvSpPr>
            <p:cNvPr id="12299" name="Shape 59048"/>
            <p:cNvSpPr/>
            <p:nvPr/>
          </p:nvSpPr>
          <p:spPr bwMode="auto">
            <a:xfrm>
              <a:off x="6379543" y="3621678"/>
              <a:ext cx="209550" cy="209550"/>
            </a:xfrm>
            <a:custGeom>
              <a:avLst/>
              <a:gdLst>
                <a:gd name="T0" fmla="*/ 9839925 w 21600"/>
                <a:gd name="T1" fmla="*/ 9839925 h 21600"/>
                <a:gd name="T2" fmla="*/ 9839925 w 21600"/>
                <a:gd name="T3" fmla="*/ 9839925 h 21600"/>
                <a:gd name="T4" fmla="*/ 9839925 w 21600"/>
                <a:gd name="T5" fmla="*/ 9839925 h 21600"/>
                <a:gd name="T6" fmla="*/ 9839925 w 21600"/>
                <a:gd name="T7" fmla="*/ 9839925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0800" y="14657"/>
                  </a:moveTo>
                  <a:cubicBezTo>
                    <a:pt x="8670" y="14657"/>
                    <a:pt x="6943" y="12930"/>
                    <a:pt x="6943" y="10800"/>
                  </a:cubicBezTo>
                  <a:cubicBezTo>
                    <a:pt x="6943" y="8670"/>
                    <a:pt x="8670" y="6943"/>
                    <a:pt x="10800" y="6943"/>
                  </a:cubicBezTo>
                  <a:cubicBezTo>
                    <a:pt x="12930" y="6943"/>
                    <a:pt x="14657" y="8670"/>
                    <a:pt x="14657" y="10800"/>
                  </a:cubicBezTo>
                  <a:cubicBezTo>
                    <a:pt x="14657" y="12930"/>
                    <a:pt x="12930" y="14657"/>
                    <a:pt x="10800" y="14657"/>
                  </a:cubicBezTo>
                  <a:close/>
                  <a:moveTo>
                    <a:pt x="20016" y="9930"/>
                  </a:moveTo>
                  <a:cubicBezTo>
                    <a:pt x="21001" y="9522"/>
                    <a:pt x="21600" y="9257"/>
                    <a:pt x="21600" y="9257"/>
                  </a:cubicBezTo>
                  <a:lnTo>
                    <a:pt x="20829" y="6171"/>
                  </a:lnTo>
                  <a:cubicBezTo>
                    <a:pt x="20829" y="6171"/>
                    <a:pt x="20119" y="6283"/>
                    <a:pt x="18990" y="6492"/>
                  </a:cubicBezTo>
                  <a:cubicBezTo>
                    <a:pt x="18430" y="5424"/>
                    <a:pt x="17677" y="4501"/>
                    <a:pt x="16789" y="3749"/>
                  </a:cubicBezTo>
                  <a:cubicBezTo>
                    <a:pt x="17377" y="2418"/>
                    <a:pt x="17743" y="1543"/>
                    <a:pt x="17743" y="1543"/>
                  </a:cubicBezTo>
                  <a:lnTo>
                    <a:pt x="14657" y="0"/>
                  </a:lnTo>
                  <a:cubicBezTo>
                    <a:pt x="14657" y="0"/>
                    <a:pt x="14156" y="750"/>
                    <a:pt x="13405" y="1922"/>
                  </a:cubicBezTo>
                  <a:cubicBezTo>
                    <a:pt x="12297" y="1595"/>
                    <a:pt x="11120" y="1470"/>
                    <a:pt x="9929" y="1584"/>
                  </a:cubicBezTo>
                  <a:cubicBezTo>
                    <a:pt x="9522" y="599"/>
                    <a:pt x="9257" y="0"/>
                    <a:pt x="9257" y="0"/>
                  </a:cubicBezTo>
                  <a:lnTo>
                    <a:pt x="6171" y="771"/>
                  </a:lnTo>
                  <a:cubicBezTo>
                    <a:pt x="6171" y="771"/>
                    <a:pt x="6283" y="1481"/>
                    <a:pt x="6492" y="2610"/>
                  </a:cubicBezTo>
                  <a:cubicBezTo>
                    <a:pt x="5420" y="3172"/>
                    <a:pt x="4494" y="3929"/>
                    <a:pt x="3740" y="4821"/>
                  </a:cubicBezTo>
                  <a:cubicBezTo>
                    <a:pt x="2414" y="4227"/>
                    <a:pt x="1543" y="3857"/>
                    <a:pt x="1543" y="3857"/>
                  </a:cubicBezTo>
                  <a:lnTo>
                    <a:pt x="0" y="6943"/>
                  </a:lnTo>
                  <a:cubicBezTo>
                    <a:pt x="0" y="6943"/>
                    <a:pt x="748" y="7450"/>
                    <a:pt x="1919" y="8207"/>
                  </a:cubicBezTo>
                  <a:cubicBezTo>
                    <a:pt x="1595" y="9313"/>
                    <a:pt x="1471" y="10485"/>
                    <a:pt x="1584" y="11672"/>
                  </a:cubicBezTo>
                  <a:cubicBezTo>
                    <a:pt x="599" y="12078"/>
                    <a:pt x="0" y="12343"/>
                    <a:pt x="0" y="12343"/>
                  </a:cubicBezTo>
                  <a:lnTo>
                    <a:pt x="771" y="15429"/>
                  </a:lnTo>
                  <a:cubicBezTo>
                    <a:pt x="771" y="15429"/>
                    <a:pt x="1480" y="15317"/>
                    <a:pt x="2609" y="15107"/>
                  </a:cubicBezTo>
                  <a:cubicBezTo>
                    <a:pt x="3172" y="16179"/>
                    <a:pt x="3928" y="17106"/>
                    <a:pt x="4820" y="17860"/>
                  </a:cubicBezTo>
                  <a:cubicBezTo>
                    <a:pt x="4227" y="19186"/>
                    <a:pt x="3857" y="20057"/>
                    <a:pt x="3857" y="20057"/>
                  </a:cubicBezTo>
                  <a:lnTo>
                    <a:pt x="6943" y="21600"/>
                  </a:lnTo>
                  <a:cubicBezTo>
                    <a:pt x="6943" y="21600"/>
                    <a:pt x="7449" y="20852"/>
                    <a:pt x="8206" y="19681"/>
                  </a:cubicBezTo>
                  <a:cubicBezTo>
                    <a:pt x="9312" y="20005"/>
                    <a:pt x="10485" y="20129"/>
                    <a:pt x="11672" y="20016"/>
                  </a:cubicBezTo>
                  <a:cubicBezTo>
                    <a:pt x="12078" y="21001"/>
                    <a:pt x="12343" y="21600"/>
                    <a:pt x="12343" y="21600"/>
                  </a:cubicBezTo>
                  <a:lnTo>
                    <a:pt x="15429" y="20829"/>
                  </a:lnTo>
                  <a:cubicBezTo>
                    <a:pt x="15429" y="20829"/>
                    <a:pt x="15317" y="20120"/>
                    <a:pt x="15107" y="18991"/>
                  </a:cubicBezTo>
                  <a:cubicBezTo>
                    <a:pt x="16176" y="18431"/>
                    <a:pt x="17099" y="17676"/>
                    <a:pt x="17852" y="16788"/>
                  </a:cubicBezTo>
                  <a:cubicBezTo>
                    <a:pt x="19183" y="17377"/>
                    <a:pt x="20057" y="17743"/>
                    <a:pt x="20057" y="17743"/>
                  </a:cubicBezTo>
                  <a:lnTo>
                    <a:pt x="21600" y="14657"/>
                  </a:lnTo>
                  <a:cubicBezTo>
                    <a:pt x="21600" y="14657"/>
                    <a:pt x="20851" y="14156"/>
                    <a:pt x="19678" y="13405"/>
                  </a:cubicBezTo>
                  <a:cubicBezTo>
                    <a:pt x="20005" y="12296"/>
                    <a:pt x="20130" y="11120"/>
                    <a:pt x="20016" y="9930"/>
                  </a:cubicBezTo>
                  <a:close/>
                </a:path>
              </a:pathLst>
            </a:cu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26789" tIns="26789" rIns="26789" bIns="26789" anchor="ctr"/>
            <a:lstStyle/>
            <a:p>
              <a:endParaRPr lang="zh-CN" altLang="en-US"/>
            </a:p>
          </p:txBody>
        </p:sp>
        <p:sp>
          <p:nvSpPr>
            <p:cNvPr id="12300" name="Shape 59055"/>
            <p:cNvSpPr/>
            <p:nvPr/>
          </p:nvSpPr>
          <p:spPr bwMode="auto">
            <a:xfrm>
              <a:off x="3590305" y="1627666"/>
              <a:ext cx="911225" cy="832979"/>
            </a:xfrm>
            <a:custGeom>
              <a:avLst/>
              <a:gdLst>
                <a:gd name="T0" fmla="*/ 1199970890 w 21600"/>
                <a:gd name="T1" fmla="*/ 93436469 h 21600"/>
                <a:gd name="T2" fmla="*/ 1199970890 w 21600"/>
                <a:gd name="T3" fmla="*/ 93436469 h 21600"/>
                <a:gd name="T4" fmla="*/ 1199970890 w 21600"/>
                <a:gd name="T5" fmla="*/ 93436469 h 21600"/>
                <a:gd name="T6" fmla="*/ 1199970890 w 21600"/>
                <a:gd name="T7" fmla="*/ 93436469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0"/>
                  </a:moveTo>
                  <a:lnTo>
                    <a:pt x="21600" y="0"/>
                  </a:lnTo>
                  <a:lnTo>
                    <a:pt x="21600" y="21600"/>
                  </a:lnTo>
                </a:path>
              </a:pathLst>
            </a:custGeom>
            <a:noFill/>
            <a:ln w="63500" cap="flat">
              <a:solidFill>
                <a:srgbClr val="126CB0"/>
              </a:solidFill>
              <a:prstDash val="solid"/>
              <a:miter lim="400000"/>
            </a:ln>
            <a:extLst>
              <a:ext uri="{909E8E84-426E-40DD-AFC4-6F175D3DCCD1}">
                <a14:hiddenFill xmlns:a14="http://schemas.microsoft.com/office/drawing/2010/main">
                  <a:solidFill>
                    <a:srgbClr val="FFFFFF"/>
                  </a:solidFill>
                </a14:hiddenFill>
              </a:ext>
            </a:extLst>
          </p:spPr>
          <p:txBody>
            <a:bodyPr lIns="35719" tIns="35719" rIns="35719" bIns="35719" anchor="ctr"/>
            <a:lstStyle/>
            <a:p>
              <a:endParaRPr lang="zh-CN" altLang="en-US" dirty="0"/>
            </a:p>
          </p:txBody>
        </p:sp>
        <p:sp>
          <p:nvSpPr>
            <p:cNvPr id="12301" name="Shape 59056"/>
            <p:cNvSpPr/>
            <p:nvPr/>
          </p:nvSpPr>
          <p:spPr bwMode="auto">
            <a:xfrm>
              <a:off x="3572843" y="3354408"/>
              <a:ext cx="911226" cy="379860"/>
            </a:xfrm>
            <a:custGeom>
              <a:avLst/>
              <a:gdLst>
                <a:gd name="T0" fmla="*/ 1293656805 w 21600"/>
                <a:gd name="T1" fmla="*/ 31714885 h 21600"/>
                <a:gd name="T2" fmla="*/ 1293656805 w 21600"/>
                <a:gd name="T3" fmla="*/ 31714885 h 21600"/>
                <a:gd name="T4" fmla="*/ 1293656805 w 21600"/>
                <a:gd name="T5" fmla="*/ 31714885 h 21600"/>
                <a:gd name="T6" fmla="*/ 1293656805 w 21600"/>
                <a:gd name="T7" fmla="*/ 31714885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21600"/>
                  </a:moveTo>
                  <a:lnTo>
                    <a:pt x="21600" y="21600"/>
                  </a:lnTo>
                  <a:lnTo>
                    <a:pt x="21600" y="0"/>
                  </a:lnTo>
                </a:path>
              </a:pathLst>
            </a:custGeom>
            <a:noFill/>
            <a:ln w="63500" cap="flat">
              <a:solidFill>
                <a:schemeClr val="accent1"/>
              </a:solidFill>
              <a:prstDash val="solid"/>
              <a:miter lim="400000"/>
            </a:ln>
            <a:extLst>
              <a:ext uri="{909E8E84-426E-40DD-AFC4-6F175D3DCCD1}">
                <a14:hiddenFill xmlns:a14="http://schemas.microsoft.com/office/drawing/2010/main">
                  <a:solidFill>
                    <a:srgbClr val="FFFFFF"/>
                  </a:solidFill>
                </a14:hiddenFill>
              </a:ext>
            </a:extLst>
          </p:spPr>
          <p:txBody>
            <a:bodyPr lIns="35719" tIns="35719" rIns="35719" bIns="35719" anchor="ctr"/>
            <a:lstStyle/>
            <a:p>
              <a:endParaRPr lang="zh-CN" altLang="en-US"/>
            </a:p>
          </p:txBody>
        </p:sp>
        <p:sp>
          <p:nvSpPr>
            <p:cNvPr id="12302" name="Shape 59057"/>
            <p:cNvSpPr/>
            <p:nvPr/>
          </p:nvSpPr>
          <p:spPr bwMode="auto">
            <a:xfrm>
              <a:off x="5212085" y="1605441"/>
              <a:ext cx="1086495" cy="832979"/>
            </a:xfrm>
            <a:custGeom>
              <a:avLst/>
              <a:gdLst>
                <a:gd name="T0" fmla="*/ 1203644492 w 21600"/>
                <a:gd name="T1" fmla="*/ 94107667 h 21600"/>
                <a:gd name="T2" fmla="*/ 1203644492 w 21600"/>
                <a:gd name="T3" fmla="*/ 94107667 h 21600"/>
                <a:gd name="T4" fmla="*/ 1203644492 w 21600"/>
                <a:gd name="T5" fmla="*/ 94107667 h 21600"/>
                <a:gd name="T6" fmla="*/ 1203644492 w 21600"/>
                <a:gd name="T7" fmla="*/ 94107667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0"/>
                  </a:moveTo>
                  <a:lnTo>
                    <a:pt x="0" y="0"/>
                  </a:lnTo>
                  <a:lnTo>
                    <a:pt x="0" y="21600"/>
                  </a:lnTo>
                </a:path>
              </a:pathLst>
            </a:custGeom>
            <a:solidFill>
              <a:srgbClr val="FFFFFF"/>
            </a:solidFill>
            <a:ln w="63500" cap="flat">
              <a:solidFill>
                <a:schemeClr val="accent1"/>
              </a:solidFill>
              <a:prstDash val="solid"/>
              <a:miter lim="400000"/>
            </a:ln>
          </p:spPr>
          <p:txBody>
            <a:bodyPr lIns="35719" tIns="35719" rIns="35719" bIns="35719" anchor="ctr"/>
            <a:lstStyle/>
            <a:p>
              <a:endParaRPr lang="zh-CN" altLang="en-US"/>
            </a:p>
          </p:txBody>
        </p:sp>
        <p:sp>
          <p:nvSpPr>
            <p:cNvPr id="12303" name="Shape 59058"/>
            <p:cNvSpPr/>
            <p:nvPr/>
          </p:nvSpPr>
          <p:spPr bwMode="auto">
            <a:xfrm>
              <a:off x="5212085" y="3332184"/>
              <a:ext cx="1048395" cy="402084"/>
            </a:xfrm>
            <a:custGeom>
              <a:avLst/>
              <a:gdLst>
                <a:gd name="T0" fmla="*/ 1101958794 w 21600"/>
                <a:gd name="T1" fmla="*/ 44384151 h 21600"/>
                <a:gd name="T2" fmla="*/ 1101958794 w 21600"/>
                <a:gd name="T3" fmla="*/ 44384151 h 21600"/>
                <a:gd name="T4" fmla="*/ 1101958794 w 21600"/>
                <a:gd name="T5" fmla="*/ 44384151 h 21600"/>
                <a:gd name="T6" fmla="*/ 1101958794 w 21600"/>
                <a:gd name="T7" fmla="*/ 44384151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21600"/>
                  </a:moveTo>
                  <a:lnTo>
                    <a:pt x="0" y="21600"/>
                  </a:lnTo>
                  <a:lnTo>
                    <a:pt x="0" y="0"/>
                  </a:lnTo>
                </a:path>
              </a:pathLst>
            </a:custGeom>
            <a:noFill/>
            <a:ln w="63500" cap="flat">
              <a:solidFill>
                <a:srgbClr val="126CB0"/>
              </a:solidFill>
              <a:prstDash val="solid"/>
              <a:miter lim="400000"/>
            </a:ln>
            <a:extLst>
              <a:ext uri="{909E8E84-426E-40DD-AFC4-6F175D3DCCD1}">
                <a14:hiddenFill xmlns:a14="http://schemas.microsoft.com/office/drawing/2010/main">
                  <a:solidFill>
                    <a:srgbClr val="FFFFFF"/>
                  </a:solidFill>
                </a14:hiddenFill>
              </a:ext>
            </a:extLst>
          </p:spPr>
          <p:txBody>
            <a:bodyPr lIns="35719" tIns="35719" rIns="35719" bIns="35719" anchor="ctr"/>
            <a:lstStyle/>
            <a:p>
              <a:endParaRPr lang="zh-CN" altLang="en-US"/>
            </a:p>
          </p:txBody>
        </p:sp>
        <p:sp>
          <p:nvSpPr>
            <p:cNvPr id="86" name="Shape 58290"/>
            <p:cNvSpPr/>
            <p:nvPr/>
          </p:nvSpPr>
          <p:spPr>
            <a:xfrm>
              <a:off x="540445" y="3629046"/>
              <a:ext cx="2465089" cy="249237"/>
            </a:xfrm>
            <a:prstGeom prst="rect">
              <a:avLst/>
            </a:prstGeom>
            <a:noFill/>
            <a:ln w="12700" cap="flat">
              <a:noFill/>
              <a:miter lim="400000"/>
            </a:ln>
            <a:effectLst/>
          </p:spPr>
          <p:txBody>
            <a:bodyPr lIns="0" tIns="0" rIns="0" bIns="0" anchor="ctr"/>
            <a:lstStyle>
              <a:lvl1pPr algn="l">
                <a:lnSpc>
                  <a:spcPct val="100000"/>
                </a:lnSpc>
                <a:defRPr sz="2500">
                  <a:solidFill>
                    <a:srgbClr val="3483C9"/>
                  </a:solidFill>
                  <a:latin typeface="Helvetica Neue Light"/>
                  <a:ea typeface="Helvetica Neue Light"/>
                  <a:cs typeface="Helvetica Neue Light"/>
                  <a:sym typeface="Helvetica Neue Light"/>
                </a:defRPr>
              </a:lvl1pPr>
            </a:lstStyle>
            <a:p>
              <a:pPr algn="r" defTabSz="1219200" eaLnBrk="1" hangingPunct="1">
                <a:defRPr/>
              </a:pPr>
              <a:r>
                <a:rPr lang="zh-CN" altLang="en-US" sz="1800" b="1" dirty="0">
                  <a:solidFill>
                    <a:schemeClr val="accent5">
                      <a:lumMod val="75000"/>
                    </a:schemeClr>
                  </a:solidFill>
                  <a:latin typeface="微软雅黑" panose="020B0503020204020204" pitchFamily="34" charset="-122"/>
                  <a:ea typeface="微软雅黑" panose="020B0503020204020204" pitchFamily="34" charset="-122"/>
                  <a:cs typeface="Lato Regular"/>
                </a:rPr>
                <a:t>主观性</a:t>
              </a:r>
              <a:r>
                <a:rPr lang="zh-CN" altLang="en-US" sz="1800" b="1" dirty="0">
                  <a:solidFill>
                    <a:srgbClr val="C00000"/>
                  </a:solidFill>
                  <a:latin typeface="微软雅黑" panose="020B0503020204020204" pitchFamily="34" charset="-122"/>
                  <a:ea typeface="微软雅黑" panose="020B0503020204020204" pitchFamily="34" charset="-122"/>
                  <a:cs typeface="Lato Regular"/>
                </a:rPr>
                <a:t>强、</a:t>
              </a:r>
              <a:r>
                <a:rPr lang="zh-CN" altLang="en-US" sz="1800" b="1" dirty="0">
                  <a:solidFill>
                    <a:schemeClr val="accent1">
                      <a:lumMod val="50000"/>
                    </a:schemeClr>
                  </a:solidFill>
                  <a:latin typeface="微软雅黑" panose="020B0503020204020204" pitchFamily="34" charset="-122"/>
                  <a:ea typeface="微软雅黑" panose="020B0503020204020204" pitchFamily="34" charset="-122"/>
                  <a:cs typeface="Lato Regular"/>
                </a:rPr>
                <a:t>准确率</a:t>
              </a:r>
              <a:r>
                <a:rPr lang="zh-CN" altLang="en-US" sz="1800" b="1" dirty="0">
                  <a:solidFill>
                    <a:srgbClr val="C00000"/>
                  </a:solidFill>
                  <a:latin typeface="微软雅黑" panose="020B0503020204020204" pitchFamily="34" charset="-122"/>
                  <a:ea typeface="微软雅黑" panose="020B0503020204020204" pitchFamily="34" charset="-122"/>
                  <a:cs typeface="Lato Regular"/>
                </a:rPr>
                <a:t>低</a:t>
              </a:r>
              <a:endParaRPr lang="en-US" altLang="zh-CN" sz="1800" b="1" dirty="0">
                <a:solidFill>
                  <a:srgbClr val="C00000"/>
                </a:solidFill>
                <a:latin typeface="微软雅黑" panose="020B0503020204020204" pitchFamily="34" charset="-122"/>
                <a:ea typeface="微软雅黑" panose="020B0503020204020204" pitchFamily="34" charset="-122"/>
                <a:cs typeface="Lato Regular"/>
              </a:endParaRPr>
            </a:p>
          </p:txBody>
        </p:sp>
        <p:sp>
          <p:nvSpPr>
            <p:cNvPr id="87" name="Shape 58290"/>
            <p:cNvSpPr/>
            <p:nvPr/>
          </p:nvSpPr>
          <p:spPr>
            <a:xfrm>
              <a:off x="1293762" y="1514149"/>
              <a:ext cx="1682180" cy="249237"/>
            </a:xfrm>
            <a:prstGeom prst="rect">
              <a:avLst/>
            </a:prstGeom>
            <a:noFill/>
            <a:ln w="12700" cap="flat">
              <a:noFill/>
              <a:miter lim="400000"/>
            </a:ln>
            <a:effectLst/>
          </p:spPr>
          <p:txBody>
            <a:bodyPr lIns="0" tIns="0" rIns="0" bIns="0" anchor="ctr"/>
            <a:lstStyle>
              <a:lvl1pPr algn="l">
                <a:lnSpc>
                  <a:spcPct val="100000"/>
                </a:lnSpc>
                <a:defRPr sz="2500">
                  <a:solidFill>
                    <a:srgbClr val="3483C9"/>
                  </a:solidFill>
                  <a:latin typeface="Helvetica Neue Light"/>
                  <a:ea typeface="Helvetica Neue Light"/>
                  <a:cs typeface="Helvetica Neue Light"/>
                  <a:sym typeface="Helvetica Neue Light"/>
                </a:defRPr>
              </a:lvl1pPr>
            </a:lstStyle>
            <a:p>
              <a:pPr algn="r" defTabSz="1219200" eaLnBrk="1" hangingPunct="1">
                <a:defRPr/>
              </a:pPr>
              <a:r>
                <a:rPr lang="zh-CN" altLang="en-US" sz="1800" b="1" dirty="0">
                  <a:solidFill>
                    <a:schemeClr val="accent5">
                      <a:lumMod val="75000"/>
                    </a:schemeClr>
                  </a:solidFill>
                  <a:latin typeface="微软雅黑" panose="020B0503020204020204" pitchFamily="34" charset="-122"/>
                  <a:ea typeface="微软雅黑" panose="020B0503020204020204" pitchFamily="34" charset="-122"/>
                  <a:cs typeface="Lato Regular"/>
                </a:rPr>
                <a:t>效率</a:t>
              </a:r>
              <a:r>
                <a:rPr lang="zh-CN" altLang="en-US" sz="1800" b="1" dirty="0">
                  <a:solidFill>
                    <a:srgbClr val="C00000"/>
                  </a:solidFill>
                  <a:latin typeface="微软雅黑" panose="020B0503020204020204" pitchFamily="34" charset="-122"/>
                  <a:ea typeface="微软雅黑" panose="020B0503020204020204" pitchFamily="34" charset="-122"/>
                  <a:cs typeface="Lato Regular"/>
                </a:rPr>
                <a:t>极低</a:t>
              </a:r>
              <a:endParaRPr lang="en-US" altLang="zh-CN" sz="1800" b="1" dirty="0">
                <a:solidFill>
                  <a:srgbClr val="C00000"/>
                </a:solidFill>
                <a:latin typeface="微软雅黑" panose="020B0503020204020204" pitchFamily="34" charset="-122"/>
                <a:ea typeface="微软雅黑" panose="020B0503020204020204" pitchFamily="34" charset="-122"/>
                <a:cs typeface="Lato Regular"/>
              </a:endParaRPr>
            </a:p>
          </p:txBody>
        </p:sp>
        <p:sp>
          <p:nvSpPr>
            <p:cNvPr id="92" name="Shape 58290"/>
            <p:cNvSpPr/>
            <p:nvPr/>
          </p:nvSpPr>
          <p:spPr>
            <a:xfrm>
              <a:off x="6742054" y="1455156"/>
              <a:ext cx="1510117" cy="247650"/>
            </a:xfrm>
            <a:prstGeom prst="rect">
              <a:avLst/>
            </a:prstGeom>
            <a:noFill/>
            <a:ln w="12700" cap="flat">
              <a:noFill/>
              <a:miter lim="400000"/>
            </a:ln>
            <a:effectLst/>
          </p:spPr>
          <p:txBody>
            <a:bodyPr lIns="0" tIns="0" rIns="0" bIns="0" anchor="ctr"/>
            <a:lstStyle>
              <a:lvl1pPr algn="l">
                <a:lnSpc>
                  <a:spcPct val="100000"/>
                </a:lnSpc>
                <a:defRPr sz="2500">
                  <a:solidFill>
                    <a:srgbClr val="3483C9"/>
                  </a:solidFill>
                  <a:latin typeface="Helvetica Neue Light"/>
                  <a:ea typeface="Helvetica Neue Light"/>
                  <a:cs typeface="Helvetica Neue Light"/>
                  <a:sym typeface="Helvetica Neue Light"/>
                </a:defRPr>
              </a:lvl1pPr>
            </a:lstStyle>
            <a:p>
              <a:pPr algn="r" defTabSz="1219200" eaLnBrk="1" hangingPunct="1">
                <a:defRPr/>
              </a:pPr>
              <a:r>
                <a:rPr lang="zh-CN" altLang="en-US" sz="1800" b="1" dirty="0">
                  <a:solidFill>
                    <a:schemeClr val="accent5">
                      <a:lumMod val="75000"/>
                    </a:schemeClr>
                  </a:solidFill>
                  <a:latin typeface="微软雅黑" panose="020B0503020204020204" pitchFamily="34" charset="-122"/>
                  <a:ea typeface="微软雅黑" panose="020B0503020204020204" pitchFamily="34" charset="-122"/>
                  <a:cs typeface="Lato Regular"/>
                </a:rPr>
                <a:t>诊断成本</a:t>
              </a:r>
              <a:r>
                <a:rPr lang="zh-CN" altLang="en-US" sz="1800" b="1" dirty="0">
                  <a:solidFill>
                    <a:srgbClr val="C00000"/>
                  </a:solidFill>
                  <a:latin typeface="微软雅黑" panose="020B0503020204020204" pitchFamily="34" charset="-122"/>
                  <a:ea typeface="微软雅黑" panose="020B0503020204020204" pitchFamily="34" charset="-122"/>
                  <a:cs typeface="Lato Regular"/>
                </a:rPr>
                <a:t>高昂</a:t>
              </a:r>
              <a:endParaRPr lang="en-US" altLang="zh-CN" sz="1800" b="1" dirty="0">
                <a:solidFill>
                  <a:srgbClr val="C00000"/>
                </a:solidFill>
                <a:latin typeface="微软雅黑" panose="020B0503020204020204" pitchFamily="34" charset="-122"/>
                <a:ea typeface="微软雅黑" panose="020B0503020204020204" pitchFamily="34" charset="-122"/>
                <a:cs typeface="Lato Regular"/>
              </a:endParaRPr>
            </a:p>
          </p:txBody>
        </p:sp>
        <p:sp>
          <p:nvSpPr>
            <p:cNvPr id="93" name="Shape 58290"/>
            <p:cNvSpPr/>
            <p:nvPr/>
          </p:nvSpPr>
          <p:spPr>
            <a:xfrm>
              <a:off x="6816287" y="3629046"/>
              <a:ext cx="2077086" cy="249237"/>
            </a:xfrm>
            <a:prstGeom prst="rect">
              <a:avLst/>
            </a:prstGeom>
            <a:noFill/>
            <a:ln w="12700" cap="flat">
              <a:noFill/>
              <a:miter lim="400000"/>
            </a:ln>
            <a:effectLst/>
          </p:spPr>
          <p:txBody>
            <a:bodyPr lIns="0" tIns="0" rIns="0" bIns="0" anchor="ctr"/>
            <a:lstStyle>
              <a:lvl1pPr algn="l">
                <a:lnSpc>
                  <a:spcPct val="100000"/>
                </a:lnSpc>
                <a:defRPr sz="2500">
                  <a:solidFill>
                    <a:srgbClr val="3483C9"/>
                  </a:solidFill>
                  <a:latin typeface="Helvetica Neue Light"/>
                  <a:ea typeface="Helvetica Neue Light"/>
                  <a:cs typeface="Helvetica Neue Light"/>
                  <a:sym typeface="Helvetica Neue Light"/>
                </a:defRPr>
              </a:lvl1pPr>
            </a:lstStyle>
            <a:p>
              <a:pPr algn="r" defTabSz="1219200" eaLnBrk="1" hangingPunct="1">
                <a:defRPr/>
              </a:pPr>
              <a:r>
                <a:rPr lang="zh-CN" altLang="en-US" sz="1800" b="1" dirty="0">
                  <a:solidFill>
                    <a:schemeClr val="accent5">
                      <a:lumMod val="75000"/>
                    </a:schemeClr>
                  </a:solidFill>
                  <a:latin typeface="微软雅黑" panose="020B0503020204020204" pitchFamily="34" charset="-122"/>
                  <a:ea typeface="微软雅黑" panose="020B0503020204020204" pitchFamily="34" charset="-122"/>
                  <a:cs typeface="Lato Regular"/>
                </a:rPr>
                <a:t>可及性</a:t>
              </a:r>
              <a:r>
                <a:rPr lang="zh-CN" altLang="en-US" sz="1800" b="1" dirty="0">
                  <a:solidFill>
                    <a:srgbClr val="C00000"/>
                  </a:solidFill>
                  <a:latin typeface="微软雅黑" panose="020B0503020204020204" pitchFamily="34" charset="-122"/>
                  <a:ea typeface="微软雅黑" panose="020B0503020204020204" pitchFamily="34" charset="-122"/>
                  <a:cs typeface="Lato Regular"/>
                </a:rPr>
                <a:t>差、</a:t>
              </a:r>
              <a:r>
                <a:rPr lang="zh-CN" altLang="en-US" sz="1800" b="1" dirty="0">
                  <a:solidFill>
                    <a:schemeClr val="accent1">
                      <a:lumMod val="50000"/>
                    </a:schemeClr>
                  </a:solidFill>
                  <a:latin typeface="微软雅黑" panose="020B0503020204020204" pitchFamily="34" charset="-122"/>
                  <a:ea typeface="微软雅黑" panose="020B0503020204020204" pitchFamily="34" charset="-122"/>
                  <a:cs typeface="Lato Regular"/>
                </a:rPr>
                <a:t>资源</a:t>
              </a:r>
              <a:r>
                <a:rPr lang="zh-CN" altLang="en-US" sz="1800" b="1" dirty="0">
                  <a:solidFill>
                    <a:srgbClr val="C00000"/>
                  </a:solidFill>
                  <a:latin typeface="微软雅黑" panose="020B0503020204020204" pitchFamily="34" charset="-122"/>
                  <a:ea typeface="微软雅黑" panose="020B0503020204020204" pitchFamily="34" charset="-122"/>
                  <a:cs typeface="Lato Regular"/>
                </a:rPr>
                <a:t>紧张</a:t>
              </a:r>
              <a:endParaRPr lang="en-US" altLang="zh-CN" sz="1800" b="1" dirty="0">
                <a:solidFill>
                  <a:srgbClr val="C00000"/>
                </a:solidFill>
                <a:latin typeface="微软雅黑" panose="020B0503020204020204" pitchFamily="34" charset="-122"/>
                <a:ea typeface="微软雅黑" panose="020B0503020204020204" pitchFamily="34" charset="-122"/>
                <a:cs typeface="Lato Regular"/>
              </a:endParaRPr>
            </a:p>
          </p:txBody>
        </p:sp>
      </p:grpSp>
      <p:sp>
        <p:nvSpPr>
          <p:cNvPr id="12323" name="文本框 104"/>
          <p:cNvSpPr txBox="1">
            <a:spLocks noChangeArrowheads="1"/>
          </p:cNvSpPr>
          <p:nvPr/>
        </p:nvSpPr>
        <p:spPr bwMode="auto">
          <a:xfrm>
            <a:off x="2007963" y="798512"/>
            <a:ext cx="570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0072BF"/>
                </a:solidFill>
                <a:latin typeface="微软雅黑 Light" panose="020B0502040204020203" pitchFamily="34" charset="-122"/>
                <a:ea typeface="微软雅黑 Light" panose="020B0502040204020203" pitchFamily="34" charset="-122"/>
              </a:rPr>
              <a:t>传统诊断模式</a:t>
            </a:r>
            <a:r>
              <a:rPr lang="zh-CN" altLang="en-US" b="1" dirty="0">
                <a:latin typeface="微软雅黑 Light" panose="020B0502040204020203" pitchFamily="34" charset="-122"/>
                <a:ea typeface="微软雅黑 Light" panose="020B0502040204020203" pitchFamily="34" charset="-122"/>
              </a:rPr>
              <a:t>无法作为日常精神健康筛查方法</a:t>
            </a:r>
          </a:p>
        </p:txBody>
      </p:sp>
      <p:sp>
        <p:nvSpPr>
          <p:cNvPr id="4" name="文本框 3"/>
          <p:cNvSpPr txBox="1"/>
          <p:nvPr/>
        </p:nvSpPr>
        <p:spPr>
          <a:xfrm>
            <a:off x="1755580" y="1782863"/>
            <a:ext cx="2747868" cy="955967"/>
          </a:xfrm>
          <a:prstGeom prst="rect">
            <a:avLst/>
          </a:prstGeom>
          <a:noFill/>
        </p:spPr>
        <p:txBody>
          <a:bodyPr wrap="none">
            <a:spAutoFit/>
          </a:bodyPr>
          <a:lstStyle/>
          <a:p>
            <a:pPr marL="342900" indent="-107950" eaLnBrk="1" hangingPunct="1">
              <a:lnSpc>
                <a:spcPct val="150000"/>
              </a:lnSpc>
              <a:buFont typeface="Arial" panose="020B0604020202020204" pitchFamily="34" charset="0"/>
              <a:buChar char="•"/>
              <a:defRPr/>
            </a:pPr>
            <a:r>
              <a:rPr lang="zh-CN" altLang="en-US" sz="1100" dirty="0">
                <a:latin typeface="微软雅黑 Light" panose="020B0502040204020203" pitchFamily="34" charset="-122"/>
                <a:ea typeface="微软雅黑 Light" panose="020B0502040204020203" pitchFamily="34" charset="-122"/>
              </a:rPr>
              <a:t>完整</a:t>
            </a:r>
            <a:r>
              <a:rPr lang="en-US" altLang="zh-CN" sz="1100" dirty="0">
                <a:latin typeface="微软雅黑 Light" panose="020B0502040204020203" pitchFamily="34" charset="-122"/>
                <a:ea typeface="微软雅黑 Light" panose="020B0502040204020203" pitchFamily="34" charset="-122"/>
              </a:rPr>
              <a:t>CIDI</a:t>
            </a:r>
            <a:r>
              <a:rPr lang="zh-CN" altLang="en-US" sz="1100" dirty="0">
                <a:latin typeface="微软雅黑 Light" panose="020B0502040204020203" pitchFamily="34" charset="-122"/>
                <a:ea typeface="微软雅黑 Light" panose="020B0502040204020203" pitchFamily="34" charset="-122"/>
              </a:rPr>
              <a:t>访谈需 </a:t>
            </a:r>
            <a:r>
              <a:rPr lang="en-US" altLang="zh-CN" sz="1400" dirty="0">
                <a:latin typeface="微软雅黑 Light" panose="020B0502040204020203" pitchFamily="34" charset="-122"/>
                <a:ea typeface="微软雅黑 Light" panose="020B0502040204020203" pitchFamily="34" charset="-122"/>
              </a:rPr>
              <a:t>300~400 </a:t>
            </a:r>
            <a:r>
              <a:rPr lang="zh-CN" altLang="en-US" sz="1100" dirty="0">
                <a:latin typeface="微软雅黑 Light" panose="020B0502040204020203" pitchFamily="34" charset="-122"/>
                <a:ea typeface="微软雅黑 Light" panose="020B0502040204020203" pitchFamily="34" charset="-122"/>
              </a:rPr>
              <a:t>个问题</a:t>
            </a:r>
            <a:endParaRPr lang="en-US" altLang="zh-CN" sz="1100" dirty="0">
              <a:latin typeface="微软雅黑 Light" panose="020B0502040204020203" pitchFamily="34" charset="-122"/>
              <a:ea typeface="微软雅黑 Light" panose="020B0502040204020203" pitchFamily="34" charset="-122"/>
            </a:endParaRPr>
          </a:p>
          <a:p>
            <a:pPr marL="342900" indent="-107950" eaLnBrk="1" hangingPunct="1">
              <a:lnSpc>
                <a:spcPct val="150000"/>
              </a:lnSpc>
              <a:buFont typeface="Arial" panose="020B0604020202020204" pitchFamily="34" charset="0"/>
              <a:buChar char="•"/>
              <a:defRPr/>
            </a:pPr>
            <a:r>
              <a:rPr lang="zh-CN" altLang="en-US" sz="1100" dirty="0">
                <a:latin typeface="微软雅黑 Light" panose="020B0502040204020203" pitchFamily="34" charset="-122"/>
                <a:ea typeface="微软雅黑 Light" panose="020B0502040204020203" pitchFamily="34" charset="-122"/>
              </a:rPr>
              <a:t>需要专业受训的访谈员控制流程</a:t>
            </a:r>
            <a:endParaRPr lang="en-US" altLang="zh-CN" sz="1100" dirty="0">
              <a:latin typeface="微软雅黑 Light" panose="020B0502040204020203" pitchFamily="34" charset="-122"/>
              <a:ea typeface="微软雅黑 Light" panose="020B0502040204020203" pitchFamily="34" charset="-122"/>
            </a:endParaRPr>
          </a:p>
          <a:p>
            <a:pPr marL="342900" indent="-107950" eaLnBrk="1" hangingPunct="1">
              <a:lnSpc>
                <a:spcPct val="150000"/>
              </a:lnSpc>
              <a:buFont typeface="Arial" panose="020B0604020202020204" pitchFamily="34" charset="0"/>
              <a:buChar char="•"/>
              <a:defRPr/>
            </a:pPr>
            <a:r>
              <a:rPr lang="zh-CN" altLang="en-US" sz="1100" b="1" dirty="0">
                <a:solidFill>
                  <a:schemeClr val="accent1"/>
                </a:solidFill>
                <a:latin typeface="微软雅黑 Light" panose="020B0502040204020203" pitchFamily="34" charset="-122"/>
                <a:ea typeface="微软雅黑 Light" panose="020B0502040204020203" pitchFamily="34" charset="-122"/>
              </a:rPr>
              <a:t>单次诊断需 </a:t>
            </a:r>
            <a:r>
              <a:rPr lang="en-US" altLang="zh-CN" sz="1400" b="1" dirty="0">
                <a:solidFill>
                  <a:schemeClr val="accent1"/>
                </a:solidFill>
                <a:latin typeface="微软雅黑 Light" panose="020B0502040204020203" pitchFamily="34" charset="-122"/>
                <a:ea typeface="微软雅黑 Light" panose="020B0502040204020203" pitchFamily="34" charset="-122"/>
              </a:rPr>
              <a:t>2~3 </a:t>
            </a:r>
            <a:r>
              <a:rPr lang="zh-CN" altLang="en-US" sz="1100" b="1" dirty="0">
                <a:solidFill>
                  <a:schemeClr val="accent1"/>
                </a:solidFill>
                <a:latin typeface="微软雅黑 Light" panose="020B0502040204020203" pitchFamily="34" charset="-122"/>
                <a:ea typeface="微软雅黑 Light" panose="020B0502040204020203" pitchFamily="34" charset="-122"/>
              </a:rPr>
              <a:t>小时</a:t>
            </a:r>
            <a:endParaRPr lang="en-US" altLang="zh-CN" sz="1200" dirty="0">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4"/>
          <a:stretch>
            <a:fillRect/>
          </a:stretch>
        </p:blipFill>
        <p:spPr>
          <a:xfrm>
            <a:off x="484961" y="1044153"/>
            <a:ext cx="1423928" cy="1668982"/>
          </a:xfrm>
          <a:prstGeom prst="rect">
            <a:avLst/>
          </a:prstGeom>
          <a:ln w="19050">
            <a:solidFill>
              <a:schemeClr val="accent5"/>
            </a:solidFill>
          </a:ln>
        </p:spPr>
      </p:pic>
      <p:sp>
        <p:nvSpPr>
          <p:cNvPr id="8" name="文本框 7"/>
          <p:cNvSpPr txBox="1"/>
          <p:nvPr/>
        </p:nvSpPr>
        <p:spPr>
          <a:xfrm>
            <a:off x="413274" y="2792109"/>
            <a:ext cx="3967190" cy="461665"/>
          </a:xfrm>
          <a:prstGeom prst="rect">
            <a:avLst/>
          </a:prstGeom>
          <a:noFill/>
        </p:spPr>
        <p:txBody>
          <a:bodyPr wrap="square" rtlCol="0">
            <a:spAutoFit/>
          </a:bodyPr>
          <a:lstStyle/>
          <a:p>
            <a:r>
              <a:rPr lang="en-US" altLang="zh-CN" sz="1200" dirty="0"/>
              <a:t>CIDI(Composite International Diagnostic Interview)</a:t>
            </a:r>
            <a:br>
              <a:rPr lang="en-US" altLang="zh-CN" sz="1200" dirty="0"/>
            </a:br>
            <a:r>
              <a:rPr lang="zh-CN" altLang="en-US" sz="1200" dirty="0"/>
              <a:t>仅</a:t>
            </a:r>
            <a:r>
              <a:rPr lang="en-US" altLang="zh-CN" sz="1200" dirty="0"/>
              <a:t>Depression</a:t>
            </a:r>
            <a:r>
              <a:rPr lang="zh-CN" altLang="en-US" sz="1200" dirty="0"/>
              <a:t>模块便有</a:t>
            </a:r>
            <a:r>
              <a:rPr lang="en-US" altLang="zh-CN" sz="1200" dirty="0"/>
              <a:t>100</a:t>
            </a:r>
            <a:r>
              <a:rPr lang="zh-CN" altLang="en-US" sz="1200" dirty="0"/>
              <a:t>题左右</a:t>
            </a:r>
          </a:p>
        </p:txBody>
      </p:sp>
      <p:pic>
        <p:nvPicPr>
          <p:cNvPr id="3" name="图片 2" descr="夜晚的月亮&#10;&#10;AI 生成的内容可能不正确。"/>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3668" y="0"/>
            <a:ext cx="2638182" cy="744786"/>
          </a:xfrm>
          <a:prstGeom prst="rect">
            <a:avLst/>
          </a:prstGeom>
        </p:spPr>
      </p:pic>
      <p:sp>
        <p:nvSpPr>
          <p:cNvPr id="5" name="文本框 4"/>
          <p:cNvSpPr txBox="1"/>
          <p:nvPr/>
        </p:nvSpPr>
        <p:spPr>
          <a:xfrm>
            <a:off x="6545015" y="1691378"/>
            <a:ext cx="2744662" cy="984244"/>
          </a:xfrm>
          <a:prstGeom prst="rect">
            <a:avLst/>
          </a:prstGeom>
          <a:noFill/>
        </p:spPr>
        <p:txBody>
          <a:bodyPr wrap="none">
            <a:spAutoFit/>
          </a:bodyPr>
          <a:lstStyle/>
          <a:p>
            <a:pPr marL="342900" indent="-107950" eaLnBrk="1" hangingPunct="1">
              <a:lnSpc>
                <a:spcPct val="150000"/>
              </a:lnSpc>
              <a:buFont typeface="Arial" panose="020B0604020202020204" pitchFamily="34" charset="0"/>
              <a:buChar char="•"/>
              <a:defRPr/>
            </a:pPr>
            <a:r>
              <a:rPr lang="zh-CN" altLang="en-US" sz="1100" dirty="0">
                <a:latin typeface="微软雅黑 Light" panose="020B0502040204020203" pitchFamily="34" charset="-122"/>
                <a:ea typeface="微软雅黑 Light" panose="020B0502040204020203" pitchFamily="34" charset="-122"/>
              </a:rPr>
              <a:t>单次门诊诊断花费约 </a:t>
            </a:r>
            <a:r>
              <a:rPr lang="en-US" altLang="zh-CN" sz="1400" dirty="0">
                <a:solidFill>
                  <a:schemeClr val="accent1"/>
                </a:solidFill>
                <a:latin typeface="微软雅黑 Light" panose="020B0502040204020203" pitchFamily="34" charset="-122"/>
                <a:ea typeface="微软雅黑 Light" panose="020B0502040204020203" pitchFamily="34" charset="-122"/>
              </a:rPr>
              <a:t>200~300</a:t>
            </a:r>
            <a:r>
              <a:rPr lang="zh-CN" altLang="en-US" sz="1400" dirty="0">
                <a:solidFill>
                  <a:schemeClr val="accent1"/>
                </a:solidFill>
                <a:latin typeface="微软雅黑 Light" panose="020B0502040204020203" pitchFamily="34" charset="-122"/>
                <a:ea typeface="微软雅黑 Light" panose="020B0502040204020203" pitchFamily="34" charset="-122"/>
              </a:rPr>
              <a:t>元</a:t>
            </a:r>
            <a:endParaRPr lang="en-US" altLang="zh-CN" sz="1100" dirty="0">
              <a:solidFill>
                <a:schemeClr val="accent1"/>
              </a:solidFill>
              <a:latin typeface="微软雅黑 Light" panose="020B0502040204020203" pitchFamily="34" charset="-122"/>
              <a:ea typeface="微软雅黑 Light" panose="020B0502040204020203" pitchFamily="34" charset="-122"/>
            </a:endParaRPr>
          </a:p>
          <a:p>
            <a:pPr marL="342900" indent="-107950" eaLnBrk="1" hangingPunct="1">
              <a:lnSpc>
                <a:spcPct val="150000"/>
              </a:lnSpc>
              <a:buFont typeface="Arial" panose="020B0604020202020204" pitchFamily="34" charset="0"/>
              <a:buChar char="•"/>
              <a:defRPr/>
            </a:pPr>
            <a:r>
              <a:rPr lang="en-US" altLang="zh-CN" sz="1100" dirty="0">
                <a:latin typeface="微软雅黑 Light" panose="020B0502040204020203" pitchFamily="34" charset="-122"/>
                <a:ea typeface="微软雅黑 Light" panose="020B0502040204020203" pitchFamily="34" charset="-122"/>
              </a:rPr>
              <a:t>CIDI/SCID</a:t>
            </a:r>
            <a:r>
              <a:rPr lang="zh-CN" altLang="en-US" sz="1100" dirty="0">
                <a:latin typeface="微软雅黑 Light" panose="020B0502040204020203" pitchFamily="34" charset="-122"/>
                <a:ea typeface="微软雅黑 Light" panose="020B0502040204020203" pitchFamily="34" charset="-122"/>
              </a:rPr>
              <a:t>等访谈耗费 </a:t>
            </a:r>
            <a:r>
              <a:rPr lang="zh-CN" altLang="en-US" sz="1400" dirty="0">
                <a:solidFill>
                  <a:schemeClr val="accent1"/>
                </a:solidFill>
                <a:latin typeface="微软雅黑 Light" panose="020B0502040204020203" pitchFamily="34" charset="-122"/>
                <a:ea typeface="微软雅黑 Light" panose="020B0502040204020203" pitchFamily="34" charset="-122"/>
              </a:rPr>
              <a:t>近千元</a:t>
            </a:r>
            <a:endParaRPr lang="en-US" altLang="zh-CN" sz="1200" dirty="0">
              <a:solidFill>
                <a:schemeClr val="accent1"/>
              </a:solidFill>
              <a:latin typeface="微软雅黑 Light" panose="020B0502040204020203" pitchFamily="34" charset="-122"/>
              <a:ea typeface="微软雅黑 Light" panose="020B0502040204020203" pitchFamily="34" charset="-122"/>
            </a:endParaRPr>
          </a:p>
          <a:p>
            <a:pPr marL="342900" indent="-107950" eaLnBrk="1" hangingPunct="1">
              <a:lnSpc>
                <a:spcPct val="150000"/>
              </a:lnSpc>
              <a:buFont typeface="Arial" panose="020B0604020202020204" pitchFamily="34" charset="0"/>
              <a:buChar char="•"/>
              <a:defRPr/>
            </a:pPr>
            <a:r>
              <a:rPr lang="zh-CN" altLang="en-US" sz="1200" dirty="0">
                <a:latin typeface="微软雅黑 Light" panose="020B0502040204020203" pitchFamily="34" charset="-122"/>
                <a:ea typeface="微软雅黑 Light" panose="020B0502040204020203" pitchFamily="34" charset="-122"/>
              </a:rPr>
              <a:t>且多数消费不纳入医保</a:t>
            </a:r>
            <a:endParaRPr lang="en-US" altLang="zh-CN" sz="1100" dirty="0">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6805141" y="2642423"/>
            <a:ext cx="2528240" cy="600164"/>
          </a:xfrm>
          <a:prstGeom prst="rect">
            <a:avLst/>
          </a:prstGeom>
          <a:noFill/>
        </p:spPr>
        <p:txBody>
          <a:bodyPr wrap="square" rtlCol="0">
            <a:spAutoFit/>
          </a:bodyPr>
          <a:lstStyle/>
          <a:p>
            <a:r>
              <a:rPr lang="en-US" altLang="zh-CN" sz="1100" dirty="0"/>
              <a:t>*</a:t>
            </a:r>
            <a:r>
              <a:rPr lang="zh-CN" altLang="en-US" sz="1100" dirty="0"/>
              <a:t>根据陕西省医疗服务项目价格（</a:t>
            </a:r>
            <a:r>
              <a:rPr lang="en-US" altLang="zh-CN" sz="1100" dirty="0"/>
              <a:t>2024</a:t>
            </a:r>
            <a:r>
              <a:rPr lang="zh-CN" altLang="en-US" sz="1100" dirty="0"/>
              <a:t>版），单次</a:t>
            </a:r>
            <a:r>
              <a:rPr lang="en-US" altLang="zh-CN" sz="1100" dirty="0"/>
              <a:t>A</a:t>
            </a:r>
            <a:r>
              <a:rPr lang="zh-CN" altLang="en-US" sz="1100" dirty="0"/>
              <a:t>类量表价格为</a:t>
            </a:r>
            <a:r>
              <a:rPr lang="en-US" altLang="zh-CN" sz="1100" dirty="0"/>
              <a:t>22</a:t>
            </a:r>
            <a:r>
              <a:rPr lang="zh-CN" altLang="en-US" sz="1100" dirty="0"/>
              <a:t>元，临床诊断通常需要数十份量表</a:t>
            </a:r>
          </a:p>
        </p:txBody>
      </p:sp>
      <p:pic>
        <p:nvPicPr>
          <p:cNvPr id="15" name="图片 14"/>
          <p:cNvPicPr>
            <a:picLocks noChangeAspect="1"/>
          </p:cNvPicPr>
          <p:nvPr/>
        </p:nvPicPr>
        <p:blipFill>
          <a:blip r:embed="rId6"/>
          <a:srcRect b="42014"/>
          <a:stretch>
            <a:fillRect/>
          </a:stretch>
        </p:blipFill>
        <p:spPr>
          <a:xfrm>
            <a:off x="5346947" y="1862059"/>
            <a:ext cx="1458194" cy="1253042"/>
          </a:xfrm>
          <a:prstGeom prst="rect">
            <a:avLst/>
          </a:prstGeom>
          <a:ln w="19050">
            <a:solidFill>
              <a:schemeClr val="accent1"/>
            </a:solidFill>
          </a:ln>
        </p:spPr>
      </p:pic>
      <p:sp>
        <p:nvSpPr>
          <p:cNvPr id="22" name="文本框 21"/>
          <p:cNvSpPr txBox="1"/>
          <p:nvPr/>
        </p:nvSpPr>
        <p:spPr>
          <a:xfrm>
            <a:off x="6337056" y="3900346"/>
            <a:ext cx="3464410" cy="584775"/>
          </a:xfrm>
          <a:prstGeom prst="rect">
            <a:avLst/>
          </a:prstGeom>
          <a:noFill/>
        </p:spPr>
        <p:txBody>
          <a:bodyPr wrap="none">
            <a:spAutoFit/>
          </a:bodyPr>
          <a:lstStyle/>
          <a:p>
            <a:r>
              <a:rPr lang="zh-CN" altLang="en-US" sz="1100" dirty="0">
                <a:latin typeface="思源宋体 CN" panose="02020400000000000000" pitchFamily="18" charset="-122"/>
                <a:ea typeface="思源宋体 CN" panose="02020400000000000000" pitchFamily="18" charset="-122"/>
              </a:rPr>
              <a:t>全国</a:t>
            </a:r>
            <a:r>
              <a:rPr lang="en-US" altLang="zh-CN" sz="1600" dirty="0">
                <a:solidFill>
                  <a:srgbClr val="0072BF"/>
                </a:solidFill>
                <a:latin typeface="思源宋体 CN" panose="02020400000000000000" pitchFamily="18" charset="-122"/>
                <a:ea typeface="思源宋体 CN" panose="02020400000000000000" pitchFamily="18" charset="-122"/>
              </a:rPr>
              <a:t>350</a:t>
            </a:r>
            <a:r>
              <a:rPr lang="zh-CN" altLang="en-US" sz="1100" dirty="0">
                <a:latin typeface="思源宋体 CN" panose="02020400000000000000" pitchFamily="18" charset="-122"/>
                <a:ea typeface="思源宋体 CN" panose="02020400000000000000" pitchFamily="18" charset="-122"/>
              </a:rPr>
              <a:t>个区县</a:t>
            </a:r>
            <a:r>
              <a:rPr lang="en-US" altLang="zh-CN" sz="1200" dirty="0">
                <a:solidFill>
                  <a:srgbClr val="0072BF"/>
                </a:solidFill>
                <a:latin typeface="思源宋体 CN" panose="02020400000000000000" pitchFamily="18" charset="-122"/>
                <a:ea typeface="思源宋体 CN" panose="02020400000000000000" pitchFamily="18" charset="-122"/>
              </a:rPr>
              <a:t>(</a:t>
            </a:r>
            <a:r>
              <a:rPr lang="en-US" altLang="zh-CN" sz="1600" dirty="0">
                <a:solidFill>
                  <a:srgbClr val="0072BF"/>
                </a:solidFill>
                <a:latin typeface="思源宋体 CN" panose="02020400000000000000" pitchFamily="18" charset="-122"/>
                <a:ea typeface="思源宋体 CN" panose="02020400000000000000" pitchFamily="18" charset="-122"/>
              </a:rPr>
              <a:t>12.31%)</a:t>
            </a:r>
            <a:r>
              <a:rPr lang="zh-CN" altLang="en-US" sz="1100" dirty="0">
                <a:latin typeface="思源宋体 CN" panose="02020400000000000000" pitchFamily="18" charset="-122"/>
                <a:ea typeface="思源宋体 CN" panose="02020400000000000000" pitchFamily="18" charset="-122"/>
              </a:rPr>
              <a:t>无精神卫生医疗机构，</a:t>
            </a:r>
            <a:endParaRPr lang="en-US" altLang="zh-CN" sz="1100" dirty="0">
              <a:latin typeface="思源宋体 CN" panose="02020400000000000000" pitchFamily="18" charset="-122"/>
              <a:ea typeface="思源宋体 CN" panose="02020400000000000000" pitchFamily="18" charset="-122"/>
            </a:endParaRPr>
          </a:p>
          <a:p>
            <a:r>
              <a:rPr lang="en-US" altLang="zh-CN" sz="1600" dirty="0">
                <a:solidFill>
                  <a:srgbClr val="0072BF"/>
                </a:solidFill>
                <a:latin typeface="思源宋体 CN" panose="02020400000000000000" pitchFamily="18" charset="-122"/>
                <a:ea typeface="思源宋体 CN" panose="02020400000000000000" pitchFamily="18" charset="-122"/>
              </a:rPr>
              <a:t>883</a:t>
            </a:r>
            <a:r>
              <a:rPr lang="zh-CN" altLang="en-US" sz="1100" dirty="0">
                <a:latin typeface="思源宋体 CN" panose="02020400000000000000" pitchFamily="18" charset="-122"/>
                <a:ea typeface="思源宋体 CN" panose="02020400000000000000" pitchFamily="18" charset="-122"/>
              </a:rPr>
              <a:t>个区县</a:t>
            </a:r>
            <a:r>
              <a:rPr lang="en-US" altLang="zh-CN" sz="1200" dirty="0">
                <a:solidFill>
                  <a:srgbClr val="0072BF"/>
                </a:solidFill>
                <a:latin typeface="思源宋体 CN" panose="02020400000000000000" pitchFamily="18" charset="-122"/>
                <a:ea typeface="思源宋体 CN" panose="02020400000000000000" pitchFamily="18" charset="-122"/>
              </a:rPr>
              <a:t>(</a:t>
            </a:r>
            <a:r>
              <a:rPr lang="en-US" altLang="zh-CN" sz="1600" dirty="0">
                <a:solidFill>
                  <a:srgbClr val="0072BF"/>
                </a:solidFill>
                <a:latin typeface="思源宋体 CN" panose="02020400000000000000" pitchFamily="18" charset="-122"/>
                <a:ea typeface="思源宋体 CN" panose="02020400000000000000" pitchFamily="18" charset="-122"/>
              </a:rPr>
              <a:t>31.05%)</a:t>
            </a:r>
            <a:r>
              <a:rPr lang="zh-CN" altLang="en-US" sz="1100" dirty="0">
                <a:latin typeface="思源宋体 CN" panose="02020400000000000000" pitchFamily="18" charset="-122"/>
                <a:ea typeface="思源宋体 CN" panose="02020400000000000000" pitchFamily="18" charset="-122"/>
              </a:rPr>
              <a:t>无精神科床位。</a:t>
            </a:r>
            <a:endParaRPr lang="en-US" altLang="zh-CN" sz="1100" dirty="0">
              <a:latin typeface="思源宋体 CN" panose="02020400000000000000" pitchFamily="18" charset="-122"/>
              <a:ea typeface="思源宋体 CN" panose="02020400000000000000" pitchFamily="18" charset="-122"/>
            </a:endParaRPr>
          </a:p>
        </p:txBody>
      </p:sp>
      <p:graphicFrame>
        <p:nvGraphicFramePr>
          <p:cNvPr id="29" name="表格 28"/>
          <p:cNvGraphicFramePr>
            <a:graphicFrameLocks noGrp="1"/>
          </p:cNvGraphicFramePr>
          <p:nvPr>
            <p:extLst>
              <p:ext uri="{D42A27DB-BD31-4B8C-83A1-F6EECF244321}">
                <p14:modId xmlns:p14="http://schemas.microsoft.com/office/powerpoint/2010/main" val="2270084315"/>
              </p:ext>
            </p:extLst>
          </p:nvPr>
        </p:nvGraphicFramePr>
        <p:xfrm>
          <a:off x="500383" y="3969620"/>
          <a:ext cx="5440662" cy="962965"/>
        </p:xfrm>
        <a:graphic>
          <a:graphicData uri="http://schemas.openxmlformats.org/drawingml/2006/table">
            <a:tbl>
              <a:tblPr/>
              <a:tblGrid>
                <a:gridCol w="1101347">
                  <a:extLst>
                    <a:ext uri="{9D8B030D-6E8A-4147-A177-3AD203B41FA5}">
                      <a16:colId xmlns:a16="http://schemas.microsoft.com/office/drawing/2014/main" val="20000"/>
                    </a:ext>
                  </a:extLst>
                </a:gridCol>
                <a:gridCol w="1351425">
                  <a:extLst>
                    <a:ext uri="{9D8B030D-6E8A-4147-A177-3AD203B41FA5}">
                      <a16:colId xmlns:a16="http://schemas.microsoft.com/office/drawing/2014/main" val="20001"/>
                    </a:ext>
                  </a:extLst>
                </a:gridCol>
                <a:gridCol w="818232">
                  <a:extLst>
                    <a:ext uri="{9D8B030D-6E8A-4147-A177-3AD203B41FA5}">
                      <a16:colId xmlns:a16="http://schemas.microsoft.com/office/drawing/2014/main" val="20002"/>
                    </a:ext>
                  </a:extLst>
                </a:gridCol>
                <a:gridCol w="1084829">
                  <a:extLst>
                    <a:ext uri="{9D8B030D-6E8A-4147-A177-3AD203B41FA5}">
                      <a16:colId xmlns:a16="http://schemas.microsoft.com/office/drawing/2014/main" val="20003"/>
                    </a:ext>
                  </a:extLst>
                </a:gridCol>
                <a:gridCol w="1084829">
                  <a:extLst>
                    <a:ext uri="{9D8B030D-6E8A-4147-A177-3AD203B41FA5}">
                      <a16:colId xmlns:a16="http://schemas.microsoft.com/office/drawing/2014/main" val="20004"/>
                    </a:ext>
                  </a:extLst>
                </a:gridCol>
              </a:tblGrid>
              <a:tr h="144803">
                <a:tc>
                  <a:txBody>
                    <a:bodyPr/>
                    <a:lstStyle/>
                    <a:p>
                      <a:r>
                        <a:rPr lang="zh-CN" altLang="en-US" sz="800">
                          <a:latin typeface="微软雅黑 Light" panose="020B0502040204020203" pitchFamily="34" charset="-122"/>
                          <a:ea typeface="微软雅黑 Light" panose="020B0502040204020203" pitchFamily="34" charset="-122"/>
                        </a:rPr>
                        <a:t>场景</a:t>
                      </a:r>
                    </a:p>
                  </a:txBody>
                  <a:tcPr marL="34915" marR="34915" marT="17457" marB="17457" anchor="ct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r>
                        <a:rPr lang="zh-CN" altLang="en-US" sz="800" dirty="0">
                          <a:latin typeface="微软雅黑 Light" panose="020B0502040204020203" pitchFamily="34" charset="-122"/>
                          <a:ea typeface="微软雅黑 Light" panose="020B0502040204020203" pitchFamily="34" charset="-122"/>
                        </a:rPr>
                        <a:t>研究</a:t>
                      </a:r>
                    </a:p>
                  </a:txBody>
                  <a:tcPr marL="34915" marR="34915" marT="17457" marB="17457" anchor="ct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r>
                        <a:rPr lang="zh-CN" altLang="en-US" sz="800">
                          <a:latin typeface="微软雅黑 Light" panose="020B0502040204020203" pitchFamily="34" charset="-122"/>
                          <a:ea typeface="微软雅黑 Light" panose="020B0502040204020203" pitchFamily="34" charset="-122"/>
                        </a:rPr>
                        <a:t>主要方法</a:t>
                      </a:r>
                    </a:p>
                  </a:txBody>
                  <a:tcPr marL="34915" marR="34915" marT="17457" marB="17457" anchor="ct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r>
                        <a:rPr lang="zh-CN" altLang="en-US" sz="800">
                          <a:latin typeface="微软雅黑 Light" panose="020B0502040204020203" pitchFamily="34" charset="-122"/>
                          <a:ea typeface="微软雅黑 Light" panose="020B0502040204020203" pitchFamily="34" charset="-122"/>
                        </a:rPr>
                        <a:t>敏感度 </a:t>
                      </a:r>
                      <a:r>
                        <a:rPr lang="en-US" altLang="zh-CN" sz="800" dirty="0">
                          <a:latin typeface="微软雅黑 Light" panose="020B0502040204020203" pitchFamily="34" charset="-122"/>
                          <a:ea typeface="微软雅黑 Light" panose="020B0502040204020203" pitchFamily="34" charset="-122"/>
                        </a:rPr>
                        <a:t>(≈</a:t>
                      </a:r>
                      <a:r>
                        <a:rPr lang="zh-CN" altLang="en-US" sz="800">
                          <a:latin typeface="微软雅黑 Light" panose="020B0502040204020203" pitchFamily="34" charset="-122"/>
                          <a:ea typeface="微软雅黑 Light" panose="020B0502040204020203" pitchFamily="34" charset="-122"/>
                        </a:rPr>
                        <a:t>检出率</a:t>
                      </a:r>
                      <a:r>
                        <a:rPr lang="en-US" altLang="zh-CN" sz="800" dirty="0">
                          <a:latin typeface="微软雅黑 Light" panose="020B0502040204020203" pitchFamily="34" charset="-122"/>
                          <a:ea typeface="微软雅黑 Light" panose="020B0502040204020203" pitchFamily="34" charset="-122"/>
                        </a:rPr>
                        <a:t>)</a:t>
                      </a:r>
                    </a:p>
                  </a:txBody>
                  <a:tcPr marL="34915" marR="34915" marT="17457" marB="17457" anchor="ct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r>
                        <a:rPr lang="zh-CN" altLang="en-US" sz="800">
                          <a:latin typeface="微软雅黑 Light" panose="020B0502040204020203" pitchFamily="34" charset="-122"/>
                          <a:ea typeface="微软雅黑 Light" panose="020B0502040204020203" pitchFamily="34" charset="-122"/>
                        </a:rPr>
                        <a:t>特异度 </a:t>
                      </a:r>
                      <a:r>
                        <a:rPr lang="en-US" altLang="zh-CN" sz="800" dirty="0">
                          <a:latin typeface="微软雅黑 Light" panose="020B0502040204020203" pitchFamily="34" charset="-122"/>
                          <a:ea typeface="微软雅黑 Light" panose="020B0502040204020203" pitchFamily="34" charset="-122"/>
                        </a:rPr>
                        <a:t>(≈</a:t>
                      </a:r>
                      <a:r>
                        <a:rPr lang="zh-CN" altLang="en-US" sz="800">
                          <a:latin typeface="微软雅黑 Light" panose="020B0502040204020203" pitchFamily="34" charset="-122"/>
                          <a:ea typeface="微软雅黑 Light" panose="020B0502040204020203" pitchFamily="34" charset="-122"/>
                        </a:rPr>
                        <a:t>排除率</a:t>
                      </a:r>
                      <a:r>
                        <a:rPr lang="en-US" altLang="zh-CN" sz="800" dirty="0">
                          <a:latin typeface="微软雅黑 Light" panose="020B0502040204020203" pitchFamily="34" charset="-122"/>
                          <a:ea typeface="微软雅黑 Light" panose="020B0502040204020203" pitchFamily="34" charset="-122"/>
                        </a:rPr>
                        <a:t>)</a:t>
                      </a:r>
                    </a:p>
                  </a:txBody>
                  <a:tcPr marL="34915" marR="34915" marT="17457" marB="17457" anchor="ct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05457">
                <a:tc>
                  <a:txBody>
                    <a:bodyPr/>
                    <a:lstStyle/>
                    <a:p>
                      <a:r>
                        <a:rPr lang="zh-CN" altLang="en-US" sz="800" b="1" dirty="0">
                          <a:latin typeface="微软雅黑 Light" panose="020B0502040204020203" pitchFamily="34" charset="-122"/>
                          <a:ea typeface="微软雅黑 Light" panose="020B0502040204020203" pitchFamily="34" charset="-122"/>
                        </a:rPr>
                        <a:t>初级保健（全科</a:t>
                      </a:r>
                      <a:r>
                        <a:rPr lang="en-US" altLang="zh-CN" sz="800" b="1" dirty="0">
                          <a:latin typeface="微软雅黑 Light" panose="020B0502040204020203" pitchFamily="34" charset="-122"/>
                          <a:ea typeface="微软雅黑 Light" panose="020B0502040204020203" pitchFamily="34" charset="-122"/>
                        </a:rPr>
                        <a:t>/</a:t>
                      </a:r>
                      <a:r>
                        <a:rPr lang="zh-CN" altLang="en-US" sz="800" b="1" dirty="0">
                          <a:latin typeface="微软雅黑 Light" panose="020B0502040204020203" pitchFamily="34" charset="-122"/>
                          <a:ea typeface="微软雅黑 Light" panose="020B0502040204020203" pitchFamily="34" charset="-122"/>
                        </a:rPr>
                        <a:t>内科门诊）</a:t>
                      </a:r>
                      <a:r>
                        <a:rPr lang="en-US" altLang="zh-CN" sz="800" b="1" dirty="0">
                          <a:latin typeface="微软雅黑 Light" panose="020B0502040204020203" pitchFamily="34" charset="-122"/>
                          <a:ea typeface="微软雅黑 Light" panose="020B0502040204020203" pitchFamily="34" charset="-122"/>
                        </a:rPr>
                        <a:t>—</a:t>
                      </a:r>
                      <a:r>
                        <a:rPr lang="zh-CN" altLang="en-US" sz="800" b="1" dirty="0">
                          <a:latin typeface="微软雅黑 Light" panose="020B0502040204020203" pitchFamily="34" charset="-122"/>
                          <a:ea typeface="微软雅黑 Light" panose="020B0502040204020203" pitchFamily="34" charset="-122"/>
                        </a:rPr>
                        <a:t>不借助量表，医生日常问诊</a:t>
                      </a:r>
                      <a:endParaRPr lang="zh-CN" altLang="en-US" sz="800" dirty="0">
                        <a:latin typeface="微软雅黑 Light" panose="020B0502040204020203" pitchFamily="34" charset="-122"/>
                        <a:ea typeface="微软雅黑 Light" panose="020B0502040204020203" pitchFamily="34" charset="-122"/>
                      </a:endParaRPr>
                    </a:p>
                  </a:txBody>
                  <a:tcPr marL="34915" marR="34915" marT="17457" marB="17457" anchor="ct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r>
                        <a:rPr lang="en-US" sz="800" dirty="0">
                          <a:latin typeface="微软雅黑 Light" panose="020B0502040204020203" pitchFamily="34" charset="-122"/>
                          <a:ea typeface="微软雅黑 Light" panose="020B0502040204020203" pitchFamily="34" charset="-122"/>
                        </a:rPr>
                        <a:t>Mitchell A J </a:t>
                      </a:r>
                      <a:r>
                        <a:rPr lang="zh-CN" altLang="en-US" sz="800" dirty="0">
                          <a:latin typeface="微软雅黑 Light" panose="020B0502040204020203" pitchFamily="34" charset="-122"/>
                          <a:ea typeface="微软雅黑 Light" panose="020B0502040204020203" pitchFamily="34" charset="-122"/>
                        </a:rPr>
                        <a:t>等 </a:t>
                      </a:r>
                      <a:r>
                        <a:rPr lang="en-US" altLang="zh-CN" sz="800" dirty="0">
                          <a:latin typeface="微软雅黑 Light" panose="020B0502040204020203" pitchFamily="34" charset="-122"/>
                          <a:ea typeface="微软雅黑 Light" panose="020B0502040204020203" pitchFamily="34" charset="-122"/>
                        </a:rPr>
                        <a:t>19 </a:t>
                      </a:r>
                      <a:r>
                        <a:rPr lang="zh-CN" altLang="en-US" sz="800" dirty="0">
                          <a:latin typeface="微软雅黑 Light" panose="020B0502040204020203" pitchFamily="34" charset="-122"/>
                          <a:ea typeface="微软雅黑 Light" panose="020B0502040204020203" pitchFamily="34" charset="-122"/>
                        </a:rPr>
                        <a:t>项研究荟萃 </a:t>
                      </a:r>
                      <a:r>
                        <a:rPr lang="en-US" altLang="zh-CN" sz="800" dirty="0">
                          <a:latin typeface="微软雅黑 Light" panose="020B0502040204020203" pitchFamily="34" charset="-122"/>
                          <a:ea typeface="微软雅黑 Light" panose="020B0502040204020203" pitchFamily="34" charset="-122"/>
                        </a:rPr>
                        <a:t>(</a:t>
                      </a:r>
                      <a:r>
                        <a:rPr lang="en-US" sz="800" dirty="0">
                          <a:latin typeface="微软雅黑 Light" panose="020B0502040204020203" pitchFamily="34" charset="-122"/>
                          <a:ea typeface="微软雅黑 Light" panose="020B0502040204020203" pitchFamily="34" charset="-122"/>
                        </a:rPr>
                        <a:t>The Lancet 2009) [1]</a:t>
                      </a:r>
                    </a:p>
                  </a:txBody>
                  <a:tcPr marL="34915" marR="34915" marT="17457" marB="17457" anchor="ct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r>
                        <a:rPr lang="zh-CN" altLang="en-US" sz="800">
                          <a:latin typeface="微软雅黑 Light" panose="020B0502040204020203" pitchFamily="34" charset="-122"/>
                          <a:ea typeface="微软雅黑 Light" panose="020B0502040204020203" pitchFamily="34" charset="-122"/>
                        </a:rPr>
                        <a:t>与结构化访谈比对</a:t>
                      </a:r>
                    </a:p>
                  </a:txBody>
                  <a:tcPr marL="34915" marR="34915" marT="17457" marB="17457" anchor="ct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r>
                        <a:rPr lang="zh-CN" altLang="en-US" sz="800" b="1">
                          <a:latin typeface="微软雅黑 Light" panose="020B0502040204020203" pitchFamily="34" charset="-122"/>
                          <a:ea typeface="微软雅黑 Light" panose="020B0502040204020203" pitchFamily="34" charset="-122"/>
                        </a:rPr>
                        <a:t>≈</a:t>
                      </a:r>
                      <a:r>
                        <a:rPr lang="en-US" altLang="zh-CN" sz="800" b="1" dirty="0">
                          <a:latin typeface="微软雅黑 Light" panose="020B0502040204020203" pitchFamily="34" charset="-122"/>
                          <a:ea typeface="微软雅黑 Light" panose="020B0502040204020203" pitchFamily="34" charset="-122"/>
                        </a:rPr>
                        <a:t>50 %</a:t>
                      </a:r>
                      <a:endParaRPr lang="zh-CN" altLang="en-US" sz="800">
                        <a:latin typeface="微软雅黑 Light" panose="020B0502040204020203" pitchFamily="34" charset="-122"/>
                        <a:ea typeface="微软雅黑 Light" panose="020B0502040204020203" pitchFamily="34" charset="-122"/>
                      </a:endParaRPr>
                    </a:p>
                  </a:txBody>
                  <a:tcPr marL="34915" marR="34915" marT="17457" marB="17457" anchor="ct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r>
                        <a:rPr lang="zh-CN" altLang="en-US" sz="800" b="1" dirty="0">
                          <a:latin typeface="微软雅黑 Light" panose="020B0502040204020203" pitchFamily="34" charset="-122"/>
                          <a:ea typeface="微软雅黑 Light" panose="020B0502040204020203" pitchFamily="34" charset="-122"/>
                        </a:rPr>
                        <a:t>≈</a:t>
                      </a:r>
                      <a:r>
                        <a:rPr lang="en-US" altLang="zh-CN" sz="800" b="1" dirty="0">
                          <a:latin typeface="微软雅黑 Light" panose="020B0502040204020203" pitchFamily="34" charset="-122"/>
                          <a:ea typeface="微软雅黑 Light" panose="020B0502040204020203" pitchFamily="34" charset="-122"/>
                        </a:rPr>
                        <a:t>81 %</a:t>
                      </a:r>
                      <a:endParaRPr lang="zh-CN" altLang="en-US" sz="800" dirty="0">
                        <a:latin typeface="微软雅黑 Light" panose="020B0502040204020203" pitchFamily="34" charset="-122"/>
                        <a:ea typeface="微软雅黑 Light" panose="020B0502040204020203" pitchFamily="34" charset="-122"/>
                      </a:endParaRPr>
                    </a:p>
                  </a:txBody>
                  <a:tcPr marL="34915" marR="34915" marT="17457" marB="17457" anchor="ct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9936">
                <a:tc>
                  <a:txBody>
                    <a:bodyPr/>
                    <a:lstStyle/>
                    <a:p>
                      <a:r>
                        <a:rPr lang="zh-CN" altLang="en-US" sz="800" b="1">
                          <a:latin typeface="微软雅黑 Light" panose="020B0502040204020203" pitchFamily="34" charset="-122"/>
                          <a:ea typeface="微软雅黑 Light" panose="020B0502040204020203" pitchFamily="34" charset="-122"/>
                        </a:rPr>
                        <a:t>精神卫生专业人员</a:t>
                      </a:r>
                      <a:r>
                        <a:rPr lang="en-US" altLang="zh-CN" sz="800" b="1" dirty="0">
                          <a:latin typeface="微软雅黑 Light" panose="020B0502040204020203" pitchFamily="34" charset="-122"/>
                          <a:ea typeface="微软雅黑 Light" panose="020B0502040204020203" pitchFamily="34" charset="-122"/>
                        </a:rPr>
                        <a:t>—</a:t>
                      </a:r>
                      <a:r>
                        <a:rPr lang="zh-CN" altLang="en-US" sz="800" b="1">
                          <a:latin typeface="微软雅黑 Light" panose="020B0502040204020203" pitchFamily="34" charset="-122"/>
                          <a:ea typeface="微软雅黑 Light" panose="020B0502040204020203" pitchFamily="34" charset="-122"/>
                        </a:rPr>
                        <a:t>使用半结构化面谈（</a:t>
                      </a:r>
                      <a:r>
                        <a:rPr lang="en-US" altLang="zh-CN" sz="800" b="1" dirty="0">
                          <a:latin typeface="微软雅黑 Light" panose="020B0502040204020203" pitchFamily="34" charset="-122"/>
                          <a:ea typeface="微软雅黑 Light" panose="020B0502040204020203" pitchFamily="34" charset="-122"/>
                        </a:rPr>
                        <a:t>SCID </a:t>
                      </a:r>
                      <a:r>
                        <a:rPr lang="zh-CN" altLang="en-US" sz="800" b="1">
                          <a:latin typeface="微软雅黑 Light" panose="020B0502040204020203" pitchFamily="34" charset="-122"/>
                          <a:ea typeface="微软雅黑 Light" panose="020B0502040204020203" pitchFamily="34" charset="-122"/>
                        </a:rPr>
                        <a:t>等）</a:t>
                      </a:r>
                      <a:endParaRPr lang="zh-CN" altLang="en-US" sz="800">
                        <a:latin typeface="微软雅黑 Light" panose="020B0502040204020203" pitchFamily="34" charset="-122"/>
                        <a:ea typeface="微软雅黑 Light" panose="020B0502040204020203" pitchFamily="34" charset="-122"/>
                      </a:endParaRPr>
                    </a:p>
                  </a:txBody>
                  <a:tcPr marL="34915" marR="34915" marT="17457" marB="17457" anchor="ct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r>
                        <a:rPr lang="zh-CN" altLang="en-US" sz="800" dirty="0">
                          <a:latin typeface="微软雅黑 Light" panose="020B0502040204020203" pitchFamily="34" charset="-122"/>
                          <a:ea typeface="微软雅黑 Light" panose="020B0502040204020203" pitchFamily="34" charset="-122"/>
                        </a:rPr>
                        <a:t>系统综述 </a:t>
                      </a:r>
                      <a:r>
                        <a:rPr lang="en-US" altLang="zh-CN" sz="800" dirty="0">
                          <a:latin typeface="微软雅黑 Light" panose="020B0502040204020203" pitchFamily="34" charset="-122"/>
                          <a:ea typeface="微软雅黑 Light" panose="020B0502040204020203" pitchFamily="34" charset="-122"/>
                        </a:rPr>
                        <a:t>(</a:t>
                      </a:r>
                      <a:r>
                        <a:rPr lang="en-US" sz="800" dirty="0">
                          <a:latin typeface="微软雅黑 Light" panose="020B0502040204020203" pitchFamily="34" charset="-122"/>
                          <a:ea typeface="微软雅黑 Light" panose="020B0502040204020203" pitchFamily="34" charset="-122"/>
                        </a:rPr>
                        <a:t>JAMA 2002) [2]</a:t>
                      </a:r>
                    </a:p>
                  </a:txBody>
                  <a:tcPr marL="34915" marR="34915" marT="17457" marB="17457" anchor="ct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r>
                        <a:rPr lang="zh-CN" altLang="en-US" sz="800">
                          <a:latin typeface="微软雅黑 Light" panose="020B0502040204020203" pitchFamily="34" charset="-122"/>
                          <a:ea typeface="微软雅黑 Light" panose="020B0502040204020203" pitchFamily="34" charset="-122"/>
                        </a:rPr>
                        <a:t>精神科／心理师 </a:t>
                      </a:r>
                      <a:r>
                        <a:rPr lang="en-US" sz="800" dirty="0">
                          <a:latin typeface="微软雅黑 Light" panose="020B0502040204020203" pitchFamily="34" charset="-122"/>
                          <a:ea typeface="微软雅黑 Light" panose="020B0502040204020203" pitchFamily="34" charset="-122"/>
                        </a:rPr>
                        <a:t>vs SCID</a:t>
                      </a:r>
                    </a:p>
                  </a:txBody>
                  <a:tcPr marL="34915" marR="34915" marT="17457" marB="17457" anchor="ct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r>
                        <a:rPr lang="el-GR" sz="800">
                          <a:latin typeface="微软雅黑 Light" panose="020B0502040204020203" pitchFamily="34" charset="-122"/>
                          <a:ea typeface="微软雅黑 Light" panose="020B0502040204020203" pitchFamily="34" charset="-122"/>
                        </a:rPr>
                        <a:t>κ = 0.64–0.93</a:t>
                      </a:r>
                    </a:p>
                  </a:txBody>
                  <a:tcPr marL="34915" marR="34915" marT="17457" marB="17457" anchor="ct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r>
                        <a:rPr lang="en-US" altLang="zh-CN" sz="800" dirty="0">
                          <a:latin typeface="微软雅黑 Light" panose="020B0502040204020203" pitchFamily="34" charset="-122"/>
                          <a:ea typeface="微软雅黑 Light" panose="020B0502040204020203" pitchFamily="34" charset="-122"/>
                        </a:rPr>
                        <a:t>—</a:t>
                      </a:r>
                    </a:p>
                  </a:txBody>
                  <a:tcPr marL="34915" marR="34915" marT="17457" marB="17457" anchor="ct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6" name="文本框 5">
            <a:extLst>
              <a:ext uri="{FF2B5EF4-FFF2-40B4-BE49-F238E27FC236}">
                <a16:creationId xmlns:a16="http://schemas.microsoft.com/office/drawing/2014/main" id="{52F77D07-2C1E-70D2-619E-65E01FB0CF2B}"/>
              </a:ext>
            </a:extLst>
          </p:cNvPr>
          <p:cNvSpPr txBox="1"/>
          <p:nvPr/>
        </p:nvSpPr>
        <p:spPr>
          <a:xfrm>
            <a:off x="2941952" y="5076601"/>
            <a:ext cx="6779898" cy="307777"/>
          </a:xfrm>
          <a:prstGeom prst="rect">
            <a:avLst/>
          </a:prstGeom>
          <a:noFill/>
        </p:spPr>
        <p:txBody>
          <a:bodyPr wrap="square" rtlCol="0">
            <a:spAutoFit/>
          </a:bodyPr>
          <a:lstStyle/>
          <a:p>
            <a:r>
              <a:rPr lang="en-US" altLang="zh-CN" sz="700" dirty="0"/>
              <a:t>[1] Mitchell AJ, Vaze A, Rao S. “Clinical diagnosis of depression in primary care: a meta-analysis.” The Lancet. 2009 Aug 22;374(9690):609-619. doi:10.1016/S0140-6736(09)60879-5.</a:t>
            </a:r>
          </a:p>
          <a:p>
            <a:r>
              <a:rPr lang="en-US" altLang="zh-CN" sz="700" dirty="0"/>
              <a:t>[2] Williams JW Jr, Noël PH, Cordes JA, Ramirez G, Pignone M. Is this patient clinically depressed? JAMA. 2002 Mar 6;287(9):1160-70. </a:t>
            </a:r>
            <a:r>
              <a:rPr lang="en-US" altLang="zh-CN" sz="700" dirty="0" err="1"/>
              <a:t>doi</a:t>
            </a:r>
            <a:r>
              <a:rPr lang="en-US" altLang="zh-CN" sz="700" dirty="0"/>
              <a:t>: 10.1001/jama.287.9.1160. PMID: 11879114.</a:t>
            </a:r>
            <a:endParaRPr lang="zh-CN" altLang="en-US" sz="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淘宝网Chenying0907出品 2" descr="C:\Users\Administrator\Desktop\微立体创业计划\001.png">
            <a:extLst>
              <a:ext uri="{FF2B5EF4-FFF2-40B4-BE49-F238E27FC236}">
                <a16:creationId xmlns:a16="http://schemas.microsoft.com/office/drawing/2014/main" id="{20C680AB-F727-5BB9-A8AC-6BCAF2E07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34950"/>
            <a:ext cx="5937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淘宝网Chenying0907出品 3" descr="C:\Users\Administrator\Desktop\微立体创业计划\002.png">
            <a:extLst>
              <a:ext uri="{FF2B5EF4-FFF2-40B4-BE49-F238E27FC236}">
                <a16:creationId xmlns:a16="http://schemas.microsoft.com/office/drawing/2014/main" id="{216860B0-DB9E-21D9-FC93-CC1905C51C36}"/>
              </a:ext>
            </a:extLst>
          </p:cNvPr>
          <p:cNvPicPr>
            <a:picLocks noChangeAspect="1" noChangeArrowheads="1"/>
          </p:cNvPicPr>
          <p:nvPr/>
        </p:nvPicPr>
        <p:blipFill>
          <a:blip r:embed="rId3"/>
          <a:stretch>
            <a:fillRect/>
          </a:stretch>
        </p:blipFill>
        <p:spPr bwMode="auto">
          <a:xfrm>
            <a:off x="442913" y="227013"/>
            <a:ext cx="673100" cy="673100"/>
          </a:xfrm>
          <a:prstGeom prst="rect">
            <a:avLst/>
          </a:prstGeom>
          <a:noFill/>
          <a:effectLst>
            <a:outerShdw blurRad="292100" dist="177800" dir="2460000" sx="99000" sy="99000" algn="l" rotWithShape="0">
              <a:prstClr val="black">
                <a:alpha val="39000"/>
              </a:prstClr>
            </a:outerShdw>
          </a:effectLst>
        </p:spPr>
      </p:pic>
      <p:sp>
        <p:nvSpPr>
          <p:cNvPr id="4" name="淘宝网Chenying0907出品 3">
            <a:extLst>
              <a:ext uri="{FF2B5EF4-FFF2-40B4-BE49-F238E27FC236}">
                <a16:creationId xmlns:a16="http://schemas.microsoft.com/office/drawing/2014/main" id="{E0AC03DE-A0D5-083A-65C4-B39EA755F01C}"/>
              </a:ext>
            </a:extLst>
          </p:cNvPr>
          <p:cNvSpPr>
            <a:spLocks noChangeArrowheads="1"/>
          </p:cNvSpPr>
          <p:nvPr/>
        </p:nvSpPr>
        <p:spPr bwMode="auto">
          <a:xfrm>
            <a:off x="1116013" y="225235"/>
            <a:ext cx="6121176" cy="400101"/>
          </a:xfrm>
          <a:prstGeom prst="rect">
            <a:avLst/>
          </a:prstGeom>
          <a:noFill/>
          <a:ln>
            <a:noFill/>
          </a:ln>
        </p:spPr>
        <p:txBody>
          <a:bodyPr wrap="squar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zh-CN" altLang="en-US" sz="2000" b="1" dirty="0">
                <a:solidFill>
                  <a:schemeClr val="tx2">
                    <a:lumMod val="50000"/>
                  </a:schemeClr>
                </a:solidFill>
                <a:latin typeface="Arial" panose="020B0604020202020204" pitchFamily="34" charset="0"/>
              </a:rPr>
              <a:t>项目愿景：新时代的“家用心理健康体温计”</a:t>
            </a:r>
          </a:p>
        </p:txBody>
      </p:sp>
      <p:sp>
        <p:nvSpPr>
          <p:cNvPr id="5" name="淘宝网Chenying0907出品 3">
            <a:extLst>
              <a:ext uri="{FF2B5EF4-FFF2-40B4-BE49-F238E27FC236}">
                <a16:creationId xmlns:a16="http://schemas.microsoft.com/office/drawing/2014/main" id="{A6CC8688-A3AA-9CB5-DD47-1A0C241FF880}"/>
              </a:ext>
            </a:extLst>
          </p:cNvPr>
          <p:cNvSpPr>
            <a:spLocks noChangeArrowheads="1"/>
          </p:cNvSpPr>
          <p:nvPr/>
        </p:nvSpPr>
        <p:spPr bwMode="auto">
          <a:xfrm>
            <a:off x="1116013" y="553848"/>
            <a:ext cx="1415754" cy="261602"/>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en-US" altLang="zh-CN" sz="1100" dirty="0">
                <a:latin typeface="Arial" panose="020B0604020202020204" pitchFamily="34" charset="0"/>
              </a:rPr>
              <a:t>Project Background</a:t>
            </a:r>
          </a:p>
        </p:txBody>
      </p:sp>
      <p:sp>
        <p:nvSpPr>
          <p:cNvPr id="7" name="文本框 6">
            <a:extLst>
              <a:ext uri="{FF2B5EF4-FFF2-40B4-BE49-F238E27FC236}">
                <a16:creationId xmlns:a16="http://schemas.microsoft.com/office/drawing/2014/main" id="{F693CC2C-4503-E445-FD44-976B1B278311}"/>
              </a:ext>
            </a:extLst>
          </p:cNvPr>
          <p:cNvSpPr txBox="1"/>
          <p:nvPr/>
        </p:nvSpPr>
        <p:spPr>
          <a:xfrm>
            <a:off x="468437" y="924698"/>
            <a:ext cx="9145016" cy="2134110"/>
          </a:xfrm>
          <a:prstGeom prst="rect">
            <a:avLst/>
          </a:prstGeom>
          <a:noFill/>
        </p:spPr>
        <p:txBody>
          <a:bodyPr wrap="square" rtlCol="0">
            <a:spAutoFit/>
          </a:bodyPr>
          <a:lstStyle/>
          <a:p>
            <a:pPr lvl="0">
              <a:lnSpc>
                <a:spcPct val="130000"/>
              </a:lnSpc>
              <a:spcBef>
                <a:spcPts val="600"/>
              </a:spcBef>
              <a:defRPr/>
            </a:pPr>
            <a:r>
              <a:rPr lang="zh-CN" altLang="en-US" sz="1200" dirty="0">
                <a:solidFill>
                  <a:prstClr val="black"/>
                </a:solidFill>
                <a:latin typeface="微软雅黑" panose="020B0503020204020204" pitchFamily="34" charset="-122"/>
                <a:ea typeface="微软雅黑" panose="020B0503020204020204" pitchFamily="34" charset="-122"/>
              </a:rPr>
              <a:t>随着社会和学业压力的不断增长，身边</a:t>
            </a:r>
            <a:r>
              <a:rPr lang="zh-CN" altLang="en-US" sz="1200" dirty="0">
                <a:latin typeface="微软雅黑" panose="020B0503020204020204" pitchFamily="34" charset="-122"/>
                <a:ea typeface="微软雅黑" panose="020B0503020204020204" pitchFamily="34" charset="-122"/>
              </a:rPr>
              <a:t>越来越多的人开始呈现出精神健康相关症状。</a:t>
            </a:r>
            <a:endParaRPr lang="en-US" altLang="zh-CN" sz="1200" dirty="0">
              <a:latin typeface="微软雅黑" panose="020B0503020204020204" pitchFamily="34" charset="-122"/>
              <a:ea typeface="微软雅黑" panose="020B0503020204020204" pitchFamily="34" charset="-122"/>
            </a:endParaRPr>
          </a:p>
          <a:p>
            <a:pPr lvl="0">
              <a:lnSpc>
                <a:spcPct val="130000"/>
              </a:lnSpc>
              <a:spcBef>
                <a:spcPts val="600"/>
              </a:spcBef>
              <a:defRPr/>
            </a:pPr>
            <a:r>
              <a:rPr lang="zh-CN" altLang="en-US" sz="1200" dirty="0">
                <a:solidFill>
                  <a:prstClr val="black"/>
                </a:solidFill>
                <a:latin typeface="微软雅黑" panose="020B0503020204020204" pitchFamily="34" charset="-122"/>
                <a:ea typeface="微软雅黑" panose="020B0503020204020204" pitchFamily="34" charset="-122"/>
              </a:rPr>
              <a:t>由于</a:t>
            </a:r>
            <a:r>
              <a:rPr lang="zh-CN" altLang="en-US" sz="1200" dirty="0">
                <a:latin typeface="微软雅黑" panose="020B0503020204020204" pitchFamily="34" charset="-122"/>
                <a:ea typeface="微软雅黑" panose="020B0503020204020204" pitchFamily="34" charset="-122"/>
              </a:rPr>
              <a:t>部分地区精神健康诊断资源紧张、精神健康问题早期症状隐蔽，且统一进行大规模精神健康普查的实现难度极高，当患者前往医院就诊时，症状往往已经非常严重。</a:t>
            </a:r>
            <a:endParaRPr lang="en-US" altLang="zh-CN" sz="1200" dirty="0">
              <a:latin typeface="微软雅黑" panose="020B0503020204020204" pitchFamily="34" charset="-122"/>
              <a:ea typeface="微软雅黑" panose="020B0503020204020204" pitchFamily="34" charset="-122"/>
            </a:endParaRPr>
          </a:p>
          <a:p>
            <a:pPr lvl="0">
              <a:lnSpc>
                <a:spcPct val="130000"/>
              </a:lnSpc>
              <a:spcBef>
                <a:spcPts val="600"/>
              </a:spcBef>
              <a:defRPr/>
            </a:pPr>
            <a:r>
              <a:rPr lang="zh-CN" altLang="en-US" sz="1200" dirty="0">
                <a:latin typeface="微软雅黑" panose="020B0503020204020204" pitchFamily="34" charset="-122"/>
                <a:ea typeface="微软雅黑" panose="020B0503020204020204" pitchFamily="34" charset="-122"/>
              </a:rPr>
              <a:t>这种情况可以通过日常心理健康筛查避免，患者通过在家运行心理健康预筛查系统，可以评估自己现在的心理健康状况。</a:t>
            </a:r>
            <a:endParaRPr lang="en-US" altLang="zh-CN" sz="1200" dirty="0">
              <a:latin typeface="微软雅黑" panose="020B0503020204020204" pitchFamily="34" charset="-122"/>
              <a:ea typeface="微软雅黑" panose="020B0503020204020204" pitchFamily="34" charset="-122"/>
            </a:endParaRPr>
          </a:p>
          <a:p>
            <a:pPr lvl="0">
              <a:lnSpc>
                <a:spcPct val="130000"/>
              </a:lnSpc>
              <a:spcBef>
                <a:spcPts val="600"/>
              </a:spcBef>
              <a:defRPr/>
            </a:pPr>
            <a:r>
              <a:rPr lang="zh-CN" altLang="en-US" sz="1200" dirty="0">
                <a:latin typeface="微软雅黑" panose="020B0503020204020204" pitchFamily="34" charset="-122"/>
                <a:ea typeface="微软雅黑" panose="020B0503020204020204" pitchFamily="34" charset="-122"/>
              </a:rPr>
              <a:t>若系统反馈当前风险较高，患者可以选择前往正规医院获取进一步诊断。</a:t>
            </a:r>
            <a:endParaRPr lang="en-US" altLang="zh-CN" sz="1200" dirty="0">
              <a:latin typeface="微软雅黑" panose="020B0503020204020204" pitchFamily="34" charset="-122"/>
              <a:ea typeface="微软雅黑" panose="020B0503020204020204" pitchFamily="34" charset="-122"/>
            </a:endParaRPr>
          </a:p>
          <a:p>
            <a:pPr lvl="0">
              <a:lnSpc>
                <a:spcPct val="130000"/>
              </a:lnSpc>
              <a:spcBef>
                <a:spcPts val="600"/>
              </a:spcBef>
              <a:defRPr/>
            </a:pPr>
            <a:r>
              <a:rPr lang="zh-CN" altLang="en-US" sz="1200" dirty="0">
                <a:latin typeface="微软雅黑" panose="020B0503020204020204" pitchFamily="34" charset="-122"/>
                <a:ea typeface="微软雅黑" panose="020B0503020204020204" pitchFamily="34" charset="-122"/>
              </a:rPr>
              <a:t>然而，现存诊断方法需要在医院进行专业测试和结果解读，且该方法问题数量多、资源紧张，难以满足作为日常筛查方法的要求。</a:t>
            </a:r>
            <a:endParaRPr lang="en-US" altLang="zh-CN" sz="1200" dirty="0">
              <a:latin typeface="微软雅黑" panose="020B0503020204020204" pitchFamily="34" charset="-122"/>
              <a:ea typeface="微软雅黑" panose="020B0503020204020204" pitchFamily="34" charset="-122"/>
            </a:endParaRPr>
          </a:p>
          <a:p>
            <a:pPr lvl="0">
              <a:lnSpc>
                <a:spcPct val="130000"/>
              </a:lnSpc>
              <a:spcBef>
                <a:spcPts val="600"/>
              </a:spcBef>
              <a:defRPr/>
            </a:pPr>
            <a:r>
              <a:rPr lang="zh-CN" altLang="en-US" sz="1200" dirty="0">
                <a:latin typeface="微软雅黑" panose="020B0503020204020204" pitchFamily="34" charset="-122"/>
                <a:ea typeface="微软雅黑" panose="020B0503020204020204" pitchFamily="34" charset="-122"/>
              </a:rPr>
              <a:t>因此，我们的项目希望实现一个：</a:t>
            </a:r>
            <a:endParaRPr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E2E6622B-596B-7A83-8A08-5EF324318A57}"/>
              </a:ext>
            </a:extLst>
          </p:cNvPr>
          <p:cNvSpPr txBox="1"/>
          <p:nvPr/>
        </p:nvSpPr>
        <p:spPr>
          <a:xfrm>
            <a:off x="468437" y="3126311"/>
            <a:ext cx="9145016" cy="369332"/>
          </a:xfrm>
          <a:prstGeom prst="rect">
            <a:avLst/>
          </a:prstGeom>
          <a:noFill/>
        </p:spPr>
        <p:txBody>
          <a:bodyPr wrap="square" rtlCol="0">
            <a:spAutoFit/>
          </a:bodyPr>
          <a:lstStyle/>
          <a:p>
            <a:pPr algn="ctr"/>
            <a:r>
              <a:rPr lang="zh-CN" altLang="en-US" dirty="0">
                <a:solidFill>
                  <a:schemeClr val="accent1">
                    <a:lumMod val="50000"/>
                  </a:schemeClr>
                </a:solidFill>
                <a:latin typeface="微软雅黑" panose="020B0503020204020204" pitchFamily="34" charset="-122"/>
                <a:ea typeface="微软雅黑" panose="020B0503020204020204" pitchFamily="34" charset="-122"/>
              </a:rPr>
              <a:t>“</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容易用、问的少、问得准 </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的心理健康日常筛查方法”</a:t>
            </a:r>
            <a:r>
              <a:rPr lang="zh-CN" altLang="en-US" sz="900" dirty="0">
                <a:solidFill>
                  <a:schemeClr val="accent1">
                    <a:lumMod val="50000"/>
                  </a:schemeClr>
                </a:solidFill>
                <a:latin typeface="微软雅黑" panose="020B0503020204020204" pitchFamily="34" charset="-122"/>
                <a:ea typeface="微软雅黑" panose="020B0503020204020204" pitchFamily="34" charset="-122"/>
              </a:rPr>
              <a:t> </a:t>
            </a:r>
            <a:endParaRPr lang="en-US" altLang="zh-CN" sz="9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772072CF-EC42-574F-66D0-70A3D32A5A90}"/>
              </a:ext>
            </a:extLst>
          </p:cNvPr>
          <p:cNvSpPr txBox="1"/>
          <p:nvPr/>
        </p:nvSpPr>
        <p:spPr>
          <a:xfrm>
            <a:off x="468437" y="3630649"/>
            <a:ext cx="9145016" cy="613694"/>
          </a:xfrm>
          <a:prstGeom prst="rect">
            <a:avLst/>
          </a:prstGeom>
          <a:noFill/>
        </p:spPr>
        <p:txBody>
          <a:bodyPr wrap="square" rtlCol="0">
            <a:spAutoFit/>
          </a:bodyPr>
          <a:lstStyle/>
          <a:p>
            <a:pPr lvl="0">
              <a:lnSpc>
                <a:spcPct val="150000"/>
              </a:lnSpc>
              <a:spcBef>
                <a:spcPts val="600"/>
              </a:spcBef>
              <a:defRPr/>
            </a:pPr>
            <a:r>
              <a:rPr lang="zh-CN" altLang="en-US" sz="1200" b="1" dirty="0">
                <a:latin typeface="微软雅黑" panose="020B0503020204020204" pitchFamily="34" charset="-122"/>
                <a:ea typeface="微软雅黑" panose="020B0503020204020204" pitchFamily="34" charset="-122"/>
              </a:rPr>
              <a:t>该方法作为一个日常的“心理健康体温计”，可以在患者对自己的心理状况感到不确定时，帮助患者评估自己的心理健康风险程度，决定是否需要前往医院寻求进一步诊断。</a:t>
            </a:r>
            <a:endParaRPr lang="en-US" altLang="zh-CN" sz="11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45D663AF-B6D6-E5FA-9B38-AC2AB06658C4}"/>
              </a:ext>
            </a:extLst>
          </p:cNvPr>
          <p:cNvSpPr txBox="1"/>
          <p:nvPr/>
        </p:nvSpPr>
        <p:spPr>
          <a:xfrm>
            <a:off x="468437" y="4311846"/>
            <a:ext cx="9145016" cy="824200"/>
          </a:xfrm>
          <a:prstGeom prst="rect">
            <a:avLst/>
          </a:prstGeom>
          <a:noFill/>
        </p:spPr>
        <p:txBody>
          <a:bodyPr wrap="square" rtlCol="0">
            <a:spAutoFit/>
          </a:bodyPr>
          <a:lstStyle/>
          <a:p>
            <a:pPr lvl="0">
              <a:lnSpc>
                <a:spcPct val="150000"/>
              </a:lnSpc>
              <a:defRPr/>
            </a:pPr>
            <a:r>
              <a:rPr lang="zh-CN" altLang="en-US" sz="1100" dirty="0">
                <a:latin typeface="微软雅黑" panose="020B0503020204020204" pitchFamily="34" charset="-122"/>
                <a:ea typeface="微软雅黑" panose="020B0503020204020204" pitchFamily="34" charset="-122"/>
              </a:rPr>
              <a:t>基于上述项目愿景，我借用 </a:t>
            </a:r>
            <a:r>
              <a:rPr lang="en-US" altLang="zh-CN" sz="1100" dirty="0">
                <a:latin typeface="微软雅黑" panose="020B0503020204020204" pitchFamily="34" charset="-122"/>
                <a:ea typeface="微软雅黑" panose="020B0503020204020204" pitchFamily="34" charset="-122"/>
              </a:rPr>
              <a:t>2024 </a:t>
            </a:r>
            <a:r>
              <a:rPr lang="zh-CN" altLang="en-US" sz="1100" dirty="0">
                <a:latin typeface="微软雅黑" panose="020B0503020204020204" pitchFamily="34" charset="-122"/>
                <a:ea typeface="微软雅黑" panose="020B0503020204020204" pitchFamily="34" charset="-122"/>
              </a:rPr>
              <a:t>年英才计划提供的平台，在王柱教授指导下开始研究。研究期间，我主动寻求进一步的专业指导，联系到了西安交通大学的任鹏举教授以及西北大学的张文静老师。并在 </a:t>
            </a:r>
            <a:r>
              <a:rPr lang="en-US" altLang="zh-CN" sz="1100" dirty="0">
                <a:latin typeface="微软雅黑" panose="020B0503020204020204" pitchFamily="34" charset="-122"/>
                <a:ea typeface="微软雅黑" panose="020B0503020204020204" pitchFamily="34" charset="-122"/>
              </a:rPr>
              <a:t>2024 </a:t>
            </a:r>
            <a:r>
              <a:rPr lang="zh-CN" altLang="en-US" sz="1100" dirty="0">
                <a:latin typeface="微软雅黑" panose="020B0503020204020204" pitchFamily="34" charset="-122"/>
                <a:ea typeface="微软雅黑" panose="020B0503020204020204" pitchFamily="34" charset="-122"/>
              </a:rPr>
              <a:t>年暑假前往加州大学伯克利分校</a:t>
            </a:r>
            <a:r>
              <a:rPr lang="en-US" altLang="zh-CN" sz="1100" dirty="0">
                <a:latin typeface="微软雅黑" panose="020B0503020204020204" pitchFamily="34" charset="-122"/>
                <a:ea typeface="微软雅黑" panose="020B0503020204020204" pitchFamily="34" charset="-122"/>
              </a:rPr>
              <a:t> (University of California, Berkeley) </a:t>
            </a:r>
            <a:r>
              <a:rPr lang="zh-CN" altLang="en-US" sz="1100" dirty="0">
                <a:latin typeface="微软雅黑" panose="020B0503020204020204" pitchFamily="34" charset="-122"/>
                <a:ea typeface="微软雅黑" panose="020B0503020204020204" pitchFamily="34" charset="-122"/>
              </a:rPr>
              <a:t>继续深入学习相关知识。并历时一年左右，提出了我们针对该问题的解决方法：</a:t>
            </a:r>
            <a:r>
              <a:rPr lang="en-US" altLang="zh-CN" sz="1100" b="1" dirty="0">
                <a:latin typeface="微软雅黑" panose="020B0503020204020204" pitchFamily="34" charset="-122"/>
                <a:ea typeface="微软雅黑" panose="020B0503020204020204" pitchFamily="34" charset="-122"/>
              </a:rPr>
              <a:t>EASRL-MH.</a:t>
            </a:r>
          </a:p>
        </p:txBody>
      </p:sp>
      <p:pic>
        <p:nvPicPr>
          <p:cNvPr id="13" name="图片 12" descr="夜晚的月亮&#10;&#10;AI 生成的内容可能不正确。">
            <a:extLst>
              <a:ext uri="{FF2B5EF4-FFF2-40B4-BE49-F238E27FC236}">
                <a16:creationId xmlns:a16="http://schemas.microsoft.com/office/drawing/2014/main" id="{DBB295D7-1B66-23FA-E550-A944D48915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3668" y="0"/>
            <a:ext cx="2638182" cy="744786"/>
          </a:xfrm>
          <a:prstGeom prst="rect">
            <a:avLst/>
          </a:prstGeom>
        </p:spPr>
      </p:pic>
      <p:cxnSp>
        <p:nvCxnSpPr>
          <p:cNvPr id="14" name="直接连接符 13">
            <a:extLst>
              <a:ext uri="{FF2B5EF4-FFF2-40B4-BE49-F238E27FC236}">
                <a16:creationId xmlns:a16="http://schemas.microsoft.com/office/drawing/2014/main" id="{DC189FAA-F7C7-928D-CF28-44E03E641872}"/>
              </a:ext>
            </a:extLst>
          </p:cNvPr>
          <p:cNvCxnSpPr>
            <a:cxnSpLocks/>
          </p:cNvCxnSpPr>
          <p:nvPr/>
        </p:nvCxnSpPr>
        <p:spPr>
          <a:xfrm>
            <a:off x="595363" y="3563146"/>
            <a:ext cx="8867936" cy="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47646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淘宝网Chenying0907出品 2" descr="C:\Users\Administrator\Desktop\微立体创业计划\0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34950"/>
            <a:ext cx="5937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淘宝网Chenying0907出品 3" descr="C:\Users\Administrator\Desktop\微立体创业计划\002.png"/>
          <p:cNvPicPr>
            <a:picLocks noChangeAspect="1" noChangeArrowheads="1"/>
          </p:cNvPicPr>
          <p:nvPr/>
        </p:nvPicPr>
        <p:blipFill>
          <a:blip r:embed="rId3"/>
          <a:stretch>
            <a:fillRect/>
          </a:stretch>
        </p:blipFill>
        <p:spPr bwMode="auto">
          <a:xfrm>
            <a:off x="442913" y="227013"/>
            <a:ext cx="673100" cy="673100"/>
          </a:xfrm>
          <a:prstGeom prst="rect">
            <a:avLst/>
          </a:prstGeom>
          <a:noFill/>
          <a:effectLst>
            <a:outerShdw blurRad="292100" dist="177800" dir="2460000" sx="99000" sy="99000" algn="l" rotWithShape="0">
              <a:prstClr val="black">
                <a:alpha val="39000"/>
              </a:prstClr>
            </a:outerShdw>
          </a:effectLst>
        </p:spPr>
      </p:pic>
      <p:sp>
        <p:nvSpPr>
          <p:cNvPr id="4" name="淘宝网Chenying0907出品 3"/>
          <p:cNvSpPr>
            <a:spLocks noChangeArrowheads="1"/>
          </p:cNvSpPr>
          <p:nvPr/>
        </p:nvSpPr>
        <p:spPr bwMode="auto">
          <a:xfrm>
            <a:off x="1116013" y="234950"/>
            <a:ext cx="4362073" cy="400101"/>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zh-CN" altLang="en-US" sz="2000" b="1" dirty="0">
                <a:solidFill>
                  <a:schemeClr val="tx2">
                    <a:lumMod val="50000"/>
                  </a:schemeClr>
                </a:solidFill>
                <a:latin typeface="Arial" panose="020B0604020202020204" pitchFamily="34" charset="0"/>
              </a:rPr>
              <a:t>本项目创新型实现方案：</a:t>
            </a:r>
            <a:r>
              <a:rPr lang="en-US" altLang="zh-CN" sz="2000" b="1" dirty="0">
                <a:solidFill>
                  <a:schemeClr val="tx2">
                    <a:lumMod val="50000"/>
                  </a:schemeClr>
                </a:solidFill>
                <a:latin typeface="Arial" panose="020B0604020202020204" pitchFamily="34" charset="0"/>
              </a:rPr>
              <a:t>EASRL-MH</a:t>
            </a:r>
            <a:endParaRPr lang="zh-CN" altLang="en-US" sz="2000" b="1" dirty="0">
              <a:solidFill>
                <a:schemeClr val="tx2">
                  <a:lumMod val="50000"/>
                </a:schemeClr>
              </a:solidFill>
              <a:latin typeface="Arial" panose="020B0604020202020204" pitchFamily="34" charset="0"/>
            </a:endParaRPr>
          </a:p>
        </p:txBody>
      </p:sp>
      <p:sp>
        <p:nvSpPr>
          <p:cNvPr id="5" name="淘宝网Chenying0907出品 3"/>
          <p:cNvSpPr>
            <a:spLocks noChangeArrowheads="1"/>
          </p:cNvSpPr>
          <p:nvPr/>
        </p:nvSpPr>
        <p:spPr bwMode="auto">
          <a:xfrm>
            <a:off x="1116013" y="554038"/>
            <a:ext cx="2457706" cy="261602"/>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en-US" altLang="zh-CN" sz="1100" dirty="0">
                <a:latin typeface="Arial" panose="020B0604020202020204" pitchFamily="34" charset="0"/>
              </a:rPr>
              <a:t>Our Innovative Solution: EASRL-MH</a:t>
            </a:r>
          </a:p>
        </p:txBody>
      </p:sp>
      <p:pic>
        <p:nvPicPr>
          <p:cNvPr id="6" name="图片 5" descr="夜晚的月亮&#10;&#10;AI 生成的内容可能不正确。"/>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3668" y="0"/>
            <a:ext cx="2638182" cy="744786"/>
          </a:xfrm>
          <a:prstGeom prst="rect">
            <a:avLst/>
          </a:prstGeom>
        </p:spPr>
      </p:pic>
      <p:pic>
        <p:nvPicPr>
          <p:cNvPr id="10" name="图形 9"/>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07881" y="935204"/>
            <a:ext cx="4963906" cy="3911433"/>
          </a:xfrm>
          <a:prstGeom prst="rect">
            <a:avLst/>
          </a:prstGeom>
        </p:spPr>
      </p:pic>
      <p:sp>
        <p:nvSpPr>
          <p:cNvPr id="110" name="文本框 109"/>
          <p:cNvSpPr txBox="1"/>
          <p:nvPr/>
        </p:nvSpPr>
        <p:spPr>
          <a:xfrm>
            <a:off x="6085061" y="1116161"/>
            <a:ext cx="2952328" cy="369332"/>
          </a:xfrm>
          <a:prstGeom prst="rect">
            <a:avLst/>
          </a:prstGeom>
          <a:noFill/>
        </p:spPr>
        <p:txBody>
          <a:bodyPr wrap="square" rtlCol="0">
            <a:spAutoFit/>
          </a:bodyPr>
          <a:lstStyle/>
          <a:p>
            <a:endParaRPr lang="zh-CN" altLang="en-US" b="1" dirty="0">
              <a:latin typeface="微软雅黑 Light" panose="020B0502040204020203" pitchFamily="34" charset="-122"/>
              <a:ea typeface="微软雅黑 Light" panose="020B0502040204020203" pitchFamily="34" charset="-122"/>
            </a:endParaRPr>
          </a:p>
        </p:txBody>
      </p:sp>
      <mc:AlternateContent xmlns:mc="http://schemas.openxmlformats.org/markup-compatibility/2006" xmlns:a14="http://schemas.microsoft.com/office/drawing/2010/main">
        <mc:Choice Requires="a14">
          <p:sp>
            <p:nvSpPr>
              <p:cNvPr id="7" name="淘宝网Chenying0907出品 3"/>
              <p:cNvSpPr>
                <a:spLocks noChangeArrowheads="1"/>
              </p:cNvSpPr>
              <p:nvPr/>
            </p:nvSpPr>
            <p:spPr bwMode="auto">
              <a:xfrm>
                <a:off x="5785828" y="900113"/>
                <a:ext cx="3951071" cy="4050973"/>
              </a:xfrm>
              <a:prstGeom prst="rect">
                <a:avLst/>
              </a:prstGeom>
              <a:noFill/>
              <a:ln>
                <a:noFill/>
              </a:ln>
            </p:spPr>
            <p:txBody>
              <a:bodyPr wrap="squar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zh-CN" altLang="en-US" sz="2000" b="1" dirty="0">
                    <a:solidFill>
                      <a:schemeClr val="tx2">
                        <a:lumMod val="50000"/>
                      </a:schemeClr>
                    </a:solidFill>
                    <a:latin typeface="思源宋体 CN" panose="02020400000000000000" pitchFamily="18" charset="-122"/>
                    <a:ea typeface="思源宋体 CN" panose="02020400000000000000" pitchFamily="18" charset="-122"/>
                  </a:rPr>
                  <a:t>三大亮点：</a:t>
                </a:r>
                <a:endParaRPr lang="en-US" altLang="zh-CN" sz="2000" b="1" dirty="0">
                  <a:solidFill>
                    <a:schemeClr val="tx2">
                      <a:lumMod val="50000"/>
                    </a:schemeClr>
                  </a:solidFill>
                  <a:latin typeface="思源宋体 CN" panose="02020400000000000000" pitchFamily="18" charset="-122"/>
                  <a:ea typeface="思源宋体 CN" panose="02020400000000000000" pitchFamily="18" charset="-122"/>
                </a:endParaRPr>
              </a:p>
              <a:p>
                <a:pPr eaLnBrk="1" hangingPunct="1">
                  <a:spcBef>
                    <a:spcPct val="0"/>
                  </a:spcBef>
                  <a:buNone/>
                  <a:defRPr/>
                </a:pPr>
                <a:r>
                  <a:rPr lang="en-US" altLang="zh-CN" sz="1400" b="1" dirty="0">
                    <a:solidFill>
                      <a:schemeClr val="accent1">
                        <a:lumMod val="50000"/>
                      </a:schemeClr>
                    </a:solidFill>
                    <a:latin typeface="思源宋体 CN" panose="02020400000000000000" pitchFamily="18" charset="-122"/>
                    <a:ea typeface="思源宋体 CN" panose="02020400000000000000" pitchFamily="18" charset="-122"/>
                  </a:rPr>
                  <a:t>(</a:t>
                </a:r>
                <a:r>
                  <a:rPr lang="zh-CN" altLang="en-US" sz="1400" b="1" dirty="0">
                    <a:solidFill>
                      <a:schemeClr val="accent1">
                        <a:lumMod val="50000"/>
                      </a:schemeClr>
                    </a:solidFill>
                    <a:latin typeface="思源宋体 CN" panose="02020400000000000000" pitchFamily="18" charset="-122"/>
                    <a:ea typeface="思源宋体 CN" panose="02020400000000000000" pitchFamily="18" charset="-122"/>
                  </a:rPr>
                  <a:t>相比传统方法，</a:t>
                </a:r>
                <a:r>
                  <a:rPr lang="en-US" altLang="zh-CN" sz="1400" b="1" dirty="0">
                    <a:solidFill>
                      <a:schemeClr val="accent1">
                        <a:lumMod val="50000"/>
                      </a:schemeClr>
                    </a:solidFill>
                    <a:latin typeface="思源宋体 CN" panose="02020400000000000000" pitchFamily="18" charset="-122"/>
                    <a:ea typeface="思源宋体 CN" panose="02020400000000000000" pitchFamily="18" charset="-122"/>
                  </a:rPr>
                  <a:t>EASRL-MH</a:t>
                </a:r>
                <a:r>
                  <a:rPr lang="zh-CN" altLang="en-US" sz="1400" b="1" dirty="0">
                    <a:solidFill>
                      <a:schemeClr val="accent1">
                        <a:lumMod val="50000"/>
                      </a:schemeClr>
                    </a:solidFill>
                    <a:latin typeface="思源宋体 CN" panose="02020400000000000000" pitchFamily="18" charset="-122"/>
                    <a:ea typeface="思源宋体 CN" panose="02020400000000000000" pitchFamily="18" charset="-122"/>
                  </a:rPr>
                  <a:t>有什么不同</a:t>
                </a:r>
                <a:r>
                  <a:rPr lang="en-US" altLang="zh-CN" sz="1400" b="1" dirty="0">
                    <a:solidFill>
                      <a:schemeClr val="accent1">
                        <a:lumMod val="50000"/>
                      </a:schemeClr>
                    </a:solidFill>
                    <a:latin typeface="思源宋体 CN" panose="02020400000000000000" pitchFamily="18" charset="-122"/>
                    <a:ea typeface="思源宋体 CN" panose="02020400000000000000" pitchFamily="18" charset="-122"/>
                  </a:rPr>
                  <a:t>?)</a:t>
                </a:r>
              </a:p>
              <a:p>
                <a:pPr eaLnBrk="1" hangingPunct="1">
                  <a:spcBef>
                    <a:spcPct val="0"/>
                  </a:spcBef>
                  <a:buNone/>
                  <a:defRPr/>
                </a:pPr>
                <a:endParaRPr lang="en-US" altLang="zh-CN" sz="2000" b="1" dirty="0">
                  <a:solidFill>
                    <a:schemeClr val="accent1">
                      <a:lumMod val="50000"/>
                    </a:schemeClr>
                  </a:solidFill>
                  <a:latin typeface="思源宋体 CN" panose="02020400000000000000" pitchFamily="18" charset="-122"/>
                  <a:ea typeface="思源宋体 CN" panose="02020400000000000000" pitchFamily="18" charset="-122"/>
                </a:endParaRPr>
              </a:p>
              <a:p>
                <a:pPr eaLnBrk="1" hangingPunct="1">
                  <a:spcBef>
                    <a:spcPct val="0"/>
                  </a:spcBef>
                  <a:buNone/>
                  <a:defRPr/>
                </a:pPr>
                <a:r>
                  <a:rPr lang="en-US" altLang="zh-CN" sz="2000" b="1" dirty="0">
                    <a:solidFill>
                      <a:schemeClr val="accent1">
                        <a:lumMod val="50000"/>
                      </a:schemeClr>
                    </a:solidFill>
                    <a:latin typeface="思源宋体 CN" panose="02020400000000000000" pitchFamily="18" charset="-122"/>
                    <a:ea typeface="思源宋体 CN" panose="02020400000000000000" pitchFamily="18" charset="-122"/>
                  </a:rPr>
                  <a:t>1.</a:t>
                </a:r>
                <a:r>
                  <a:rPr lang="zh-CN" altLang="en-US" sz="2000" b="1" dirty="0">
                    <a:solidFill>
                      <a:srgbClr val="C00000"/>
                    </a:solidFill>
                    <a:latin typeface="思源宋体 CN" panose="02020400000000000000" pitchFamily="18" charset="-122"/>
                    <a:ea typeface="思源宋体 CN" panose="02020400000000000000" pitchFamily="18" charset="-122"/>
                  </a:rPr>
                  <a:t>相关性</a:t>
                </a:r>
                <a:r>
                  <a:rPr lang="en-US" altLang="zh-CN" sz="2000" b="1" dirty="0">
                    <a:solidFill>
                      <a:srgbClr val="C00000"/>
                    </a:solidFill>
                    <a:latin typeface="思源宋体 CN" panose="02020400000000000000" pitchFamily="18" charset="-122"/>
                    <a:ea typeface="思源宋体 CN" panose="02020400000000000000" pitchFamily="18" charset="-122"/>
                  </a:rPr>
                  <a:t>-</a:t>
                </a:r>
                <a:r>
                  <a:rPr lang="zh-CN" altLang="en-US" sz="2000" b="1" dirty="0">
                    <a:solidFill>
                      <a:srgbClr val="C00000"/>
                    </a:solidFill>
                    <a:latin typeface="思源宋体 CN" panose="02020400000000000000" pitchFamily="18" charset="-122"/>
                    <a:ea typeface="思源宋体 CN" panose="02020400000000000000" pitchFamily="18" charset="-122"/>
                  </a:rPr>
                  <a:t>不确定性</a:t>
                </a:r>
                <a:r>
                  <a:rPr lang="zh-CN" altLang="en-US" sz="2000" b="1" dirty="0">
                    <a:solidFill>
                      <a:schemeClr val="accent1">
                        <a:lumMod val="50000"/>
                      </a:schemeClr>
                    </a:solidFill>
                    <a:latin typeface="思源宋体 CN" panose="02020400000000000000" pitchFamily="18" charset="-122"/>
                    <a:ea typeface="思源宋体 CN" panose="02020400000000000000" pitchFamily="18" charset="-122"/>
                  </a:rPr>
                  <a:t>行为策略</a:t>
                </a:r>
                <a:endParaRPr lang="en-US" altLang="zh-CN" sz="2000" b="1" dirty="0">
                  <a:solidFill>
                    <a:schemeClr val="accent1">
                      <a:lumMod val="50000"/>
                    </a:schemeClr>
                  </a:solidFill>
                  <a:latin typeface="思源宋体 CN" panose="02020400000000000000" pitchFamily="18" charset="-122"/>
                  <a:ea typeface="思源宋体 CN" panose="02020400000000000000" pitchFamily="18" charset="-122"/>
                </a:endParaRPr>
              </a:p>
              <a:p>
                <a:pPr marL="171450" indent="-171450">
                  <a:lnSpc>
                    <a:spcPct val="150000"/>
                  </a:lnSpc>
                  <a:spcBef>
                    <a:spcPct val="0"/>
                  </a:spcBef>
                  <a:defRPr/>
                </a:pPr>
                <a:r>
                  <a:rPr lang="zh-CN" altLang="en-US" sz="1000" dirty="0">
                    <a:solidFill>
                      <a:schemeClr val="bg1">
                        <a:lumMod val="50000"/>
                      </a:schemeClr>
                    </a:solidFill>
                    <a:latin typeface="思源宋体 CN" panose="02020400000000000000" pitchFamily="18" charset="-122"/>
                    <a:ea typeface="思源宋体 CN" panose="02020400000000000000" pitchFamily="18" charset="-122"/>
                  </a:rPr>
                  <a:t>我们提出了一种相关性</a:t>
                </a:r>
                <a:r>
                  <a:rPr lang="en-US" altLang="zh-CN" sz="1000" dirty="0">
                    <a:solidFill>
                      <a:schemeClr val="bg1">
                        <a:lumMod val="50000"/>
                      </a:schemeClr>
                    </a:solidFill>
                    <a:latin typeface="思源宋体 CN" panose="02020400000000000000" pitchFamily="18" charset="-122"/>
                    <a:ea typeface="思源宋体 CN" panose="02020400000000000000" pitchFamily="18" charset="-122"/>
                  </a:rPr>
                  <a:t>-</a:t>
                </a:r>
                <a:r>
                  <a:rPr lang="zh-CN" altLang="en-US" sz="1000" dirty="0">
                    <a:solidFill>
                      <a:schemeClr val="bg1">
                        <a:lumMod val="50000"/>
                      </a:schemeClr>
                    </a:solidFill>
                    <a:latin typeface="思源宋体 CN" panose="02020400000000000000" pitchFamily="18" charset="-122"/>
                    <a:ea typeface="思源宋体 CN" panose="02020400000000000000" pitchFamily="18" charset="-122"/>
                  </a:rPr>
                  <a:t>不确定性引导的 </a:t>
                </a:r>
                <a14:m>
                  <m:oMath xmlns:m="http://schemas.openxmlformats.org/officeDocument/2006/math">
                    <m:r>
                      <a:rPr lang="en-US" altLang="zh-CN" sz="1000" i="1">
                        <a:solidFill>
                          <a:schemeClr val="bg1">
                            <a:lumMod val="50000"/>
                          </a:schemeClr>
                        </a:solidFill>
                        <a:latin typeface="Cambria Math" panose="02040503050406030204" pitchFamily="18" charset="0"/>
                        <a:ea typeface="+mn-ea"/>
                      </a:rPr>
                      <m:t>𝜖</m:t>
                    </m:r>
                  </m:oMath>
                </a14:m>
                <a:r>
                  <a:rPr lang="en-US" altLang="zh-CN" sz="1000" dirty="0">
                    <a:solidFill>
                      <a:schemeClr val="bg1">
                        <a:lumMod val="50000"/>
                      </a:schemeClr>
                    </a:solidFill>
                    <a:latin typeface="思源宋体 CN" panose="02020400000000000000" pitchFamily="18" charset="-122"/>
                    <a:ea typeface="思源宋体 CN" panose="02020400000000000000" pitchFamily="18" charset="-122"/>
                  </a:rPr>
                  <a:t>-greedy </a:t>
                </a:r>
                <a:r>
                  <a:rPr lang="zh-CN" altLang="en-US" sz="1000" dirty="0">
                    <a:solidFill>
                      <a:schemeClr val="bg1">
                        <a:lumMod val="50000"/>
                      </a:schemeClr>
                    </a:solidFill>
                    <a:latin typeface="思源宋体 CN" panose="02020400000000000000" pitchFamily="18" charset="-122"/>
                    <a:ea typeface="思源宋体 CN" panose="02020400000000000000" pitchFamily="18" charset="-122"/>
                  </a:rPr>
                  <a:t>策略</a:t>
                </a:r>
                <a:endParaRPr lang="en-US" altLang="zh-CN" sz="1000" dirty="0">
                  <a:solidFill>
                    <a:schemeClr val="bg1">
                      <a:lumMod val="50000"/>
                    </a:schemeClr>
                  </a:solidFill>
                  <a:latin typeface="思源宋体 CN" panose="02020400000000000000" pitchFamily="18" charset="-122"/>
                  <a:ea typeface="思源宋体 CN" panose="02020400000000000000" pitchFamily="18" charset="-122"/>
                </a:endParaRPr>
              </a:p>
              <a:p>
                <a:pPr marL="171450" indent="-171450">
                  <a:lnSpc>
                    <a:spcPct val="150000"/>
                  </a:lnSpc>
                  <a:spcBef>
                    <a:spcPct val="0"/>
                  </a:spcBef>
                  <a:defRPr/>
                </a:pPr>
                <a:r>
                  <a:rPr lang="zh-CN" altLang="en-US" sz="1000" dirty="0">
                    <a:solidFill>
                      <a:schemeClr val="bg1">
                        <a:lumMod val="50000"/>
                      </a:schemeClr>
                    </a:solidFill>
                    <a:latin typeface="思源宋体 CN" panose="02020400000000000000" pitchFamily="18" charset="-122"/>
                    <a:ea typeface="思源宋体 CN" panose="02020400000000000000" pitchFamily="18" charset="-122"/>
                  </a:rPr>
                  <a:t>智能体根据症状</a:t>
                </a:r>
                <a:r>
                  <a:rPr lang="en-US" altLang="zh-CN" sz="1000" dirty="0">
                    <a:solidFill>
                      <a:schemeClr val="bg1">
                        <a:lumMod val="50000"/>
                      </a:schemeClr>
                    </a:solidFill>
                    <a:latin typeface="思源宋体 CN" panose="02020400000000000000" pitchFamily="18" charset="-122"/>
                    <a:ea typeface="思源宋体 CN" panose="02020400000000000000" pitchFamily="18" charset="-122"/>
                  </a:rPr>
                  <a:t>-</a:t>
                </a:r>
                <a:r>
                  <a:rPr lang="zh-CN" altLang="en-US" sz="1000" dirty="0">
                    <a:solidFill>
                      <a:schemeClr val="bg1">
                        <a:lumMod val="50000"/>
                      </a:schemeClr>
                    </a:solidFill>
                    <a:latin typeface="思源宋体 CN" panose="02020400000000000000" pitchFamily="18" charset="-122"/>
                    <a:ea typeface="思源宋体 CN" panose="02020400000000000000" pitchFamily="18" charset="-122"/>
                  </a:rPr>
                  <a:t>诊断相关性选择下一步询问</a:t>
                </a:r>
                <a:endParaRPr lang="en-US" altLang="zh-CN" sz="1000" dirty="0">
                  <a:solidFill>
                    <a:schemeClr val="bg1">
                      <a:lumMod val="50000"/>
                    </a:schemeClr>
                  </a:solidFill>
                  <a:latin typeface="思源宋体 CN" panose="02020400000000000000" pitchFamily="18" charset="-122"/>
                  <a:ea typeface="思源宋体 CN" panose="02020400000000000000" pitchFamily="18" charset="-122"/>
                </a:endParaRPr>
              </a:p>
              <a:p>
                <a:pPr marL="171450" indent="-171450">
                  <a:lnSpc>
                    <a:spcPct val="150000"/>
                  </a:lnSpc>
                  <a:spcBef>
                    <a:spcPct val="0"/>
                  </a:spcBef>
                  <a:defRPr/>
                </a:pPr>
                <a:r>
                  <a:rPr lang="zh-CN" altLang="en-US" sz="1000" dirty="0">
                    <a:solidFill>
                      <a:schemeClr val="bg1">
                        <a:lumMod val="50000"/>
                      </a:schemeClr>
                    </a:solidFill>
                    <a:latin typeface="思源宋体 CN" panose="02020400000000000000" pitchFamily="18" charset="-122"/>
                    <a:ea typeface="思源宋体 CN" panose="02020400000000000000" pitchFamily="18" charset="-122"/>
                  </a:rPr>
                  <a:t>相比传统 </a:t>
                </a:r>
                <a14:m>
                  <m:oMath xmlns:m="http://schemas.openxmlformats.org/officeDocument/2006/math">
                    <m:r>
                      <a:rPr lang="en-US" altLang="zh-CN" sz="1000" i="1">
                        <a:solidFill>
                          <a:schemeClr val="bg1">
                            <a:lumMod val="50000"/>
                          </a:schemeClr>
                        </a:solidFill>
                        <a:latin typeface="Cambria Math" panose="02040503050406030204" pitchFamily="18" charset="0"/>
                        <a:ea typeface="+mn-ea"/>
                      </a:rPr>
                      <m:t>𝜖</m:t>
                    </m:r>
                  </m:oMath>
                </a14:m>
                <a:r>
                  <a:rPr lang="en-US" altLang="zh-CN" sz="1000" dirty="0">
                    <a:solidFill>
                      <a:schemeClr val="bg1">
                        <a:lumMod val="50000"/>
                      </a:schemeClr>
                    </a:solidFill>
                    <a:latin typeface="思源宋体 CN" panose="02020400000000000000" pitchFamily="18" charset="-122"/>
                    <a:ea typeface="思源宋体 CN" panose="02020400000000000000" pitchFamily="18" charset="-122"/>
                  </a:rPr>
                  <a:t>-greedy</a:t>
                </a:r>
                <a:r>
                  <a:rPr lang="zh-CN" altLang="en-US" sz="1000" dirty="0">
                    <a:solidFill>
                      <a:schemeClr val="bg1">
                        <a:lumMod val="50000"/>
                      </a:schemeClr>
                    </a:solidFill>
                    <a:latin typeface="思源宋体 CN" panose="02020400000000000000" pitchFamily="18" charset="-122"/>
                    <a:ea typeface="思源宋体 CN" panose="02020400000000000000" pitchFamily="18" charset="-122"/>
                  </a:rPr>
                  <a:t>，提高可控性和准确性</a:t>
                </a:r>
                <a:endParaRPr lang="en-US" altLang="zh-CN" sz="2000" b="1" dirty="0">
                  <a:solidFill>
                    <a:schemeClr val="accent1">
                      <a:lumMod val="50000"/>
                    </a:schemeClr>
                  </a:solidFill>
                  <a:latin typeface="思源宋体 CN" panose="02020400000000000000" pitchFamily="18" charset="-122"/>
                  <a:ea typeface="思源宋体 CN" panose="02020400000000000000" pitchFamily="18" charset="-122"/>
                </a:endParaRPr>
              </a:p>
              <a:p>
                <a:pPr eaLnBrk="1" hangingPunct="1">
                  <a:spcBef>
                    <a:spcPts val="600"/>
                  </a:spcBef>
                  <a:buNone/>
                  <a:defRPr/>
                </a:pPr>
                <a:r>
                  <a:rPr lang="en-US" altLang="zh-CN" sz="2000" b="1" dirty="0">
                    <a:solidFill>
                      <a:schemeClr val="accent1">
                        <a:lumMod val="50000"/>
                      </a:schemeClr>
                    </a:solidFill>
                    <a:latin typeface="思源宋体 CN" panose="02020400000000000000" pitchFamily="18" charset="-122"/>
                    <a:ea typeface="思源宋体 CN" panose="02020400000000000000" pitchFamily="18" charset="-122"/>
                  </a:rPr>
                  <a:t>2. </a:t>
                </a:r>
                <a:r>
                  <a:rPr lang="zh-CN" altLang="en-US" sz="2000" b="1" dirty="0">
                    <a:solidFill>
                      <a:srgbClr val="C00000"/>
                    </a:solidFill>
                    <a:latin typeface="思源宋体 CN" panose="02020400000000000000" pitchFamily="18" charset="-122"/>
                    <a:ea typeface="思源宋体 CN" panose="02020400000000000000" pitchFamily="18" charset="-122"/>
                  </a:rPr>
                  <a:t>症状</a:t>
                </a:r>
                <a:r>
                  <a:rPr lang="en-US" altLang="zh-CN" sz="2000" b="1" dirty="0">
                    <a:solidFill>
                      <a:srgbClr val="C00000"/>
                    </a:solidFill>
                    <a:latin typeface="思源宋体 CN" panose="02020400000000000000" pitchFamily="18" charset="-122"/>
                    <a:ea typeface="思源宋体 CN" panose="02020400000000000000" pitchFamily="18" charset="-122"/>
                  </a:rPr>
                  <a:t>-</a:t>
                </a:r>
                <a:r>
                  <a:rPr lang="zh-CN" altLang="en-US" sz="2000" b="1" dirty="0">
                    <a:solidFill>
                      <a:srgbClr val="C00000"/>
                    </a:solidFill>
                    <a:latin typeface="思源宋体 CN" panose="02020400000000000000" pitchFamily="18" charset="-122"/>
                    <a:ea typeface="思源宋体 CN" panose="02020400000000000000" pitchFamily="18" charset="-122"/>
                  </a:rPr>
                  <a:t>诊断</a:t>
                </a:r>
                <a:r>
                  <a:rPr lang="zh-CN" altLang="en-US" sz="2000" b="1" dirty="0">
                    <a:solidFill>
                      <a:schemeClr val="accent1">
                        <a:lumMod val="50000"/>
                      </a:schemeClr>
                    </a:solidFill>
                    <a:latin typeface="思源宋体 CN" panose="02020400000000000000" pitchFamily="18" charset="-122"/>
                    <a:ea typeface="思源宋体 CN" panose="02020400000000000000" pitchFamily="18" charset="-122"/>
                  </a:rPr>
                  <a:t>二分图神经网络</a:t>
                </a:r>
                <a:endParaRPr lang="en-US" altLang="zh-CN" sz="2000" b="1" dirty="0">
                  <a:solidFill>
                    <a:schemeClr val="accent1">
                      <a:lumMod val="50000"/>
                    </a:schemeClr>
                  </a:solidFill>
                  <a:latin typeface="思源宋体 CN" panose="02020400000000000000" pitchFamily="18" charset="-122"/>
                  <a:ea typeface="思源宋体 CN" panose="02020400000000000000" pitchFamily="18" charset="-122"/>
                </a:endParaRPr>
              </a:p>
              <a:p>
                <a:pPr marL="171450" indent="-171450">
                  <a:lnSpc>
                    <a:spcPct val="150000"/>
                  </a:lnSpc>
                  <a:spcBef>
                    <a:spcPct val="0"/>
                  </a:spcBef>
                  <a:defRPr/>
                </a:pPr>
                <a:r>
                  <a:rPr kumimoji="0" lang="zh-CN" altLang="en-US" sz="1000" b="0" i="0" u="none" strike="noStrike" kern="1200" cap="none" spc="0" normalizeH="0" baseline="0" noProof="0" dirty="0">
                    <a:ln>
                      <a:noFill/>
                    </a:ln>
                    <a:solidFill>
                      <a:prstClr val="white">
                        <a:lumMod val="50000"/>
                      </a:prstClr>
                    </a:solidFill>
                    <a:effectLst/>
                    <a:uLnTx/>
                    <a:uFillTx/>
                    <a:latin typeface="思源宋体 CN" panose="02020400000000000000" pitchFamily="18" charset="-122"/>
                    <a:ea typeface="思源宋体 CN" panose="02020400000000000000" pitchFamily="18" charset="-122"/>
                  </a:rPr>
                  <a:t>根据症状</a:t>
                </a:r>
                <a:r>
                  <a:rPr kumimoji="0" lang="en-US" altLang="zh-CN" sz="1000" b="0" i="0" u="none" strike="noStrike" kern="1200" cap="none" spc="0" normalizeH="0" baseline="0" noProof="0" dirty="0">
                    <a:ln>
                      <a:noFill/>
                    </a:ln>
                    <a:solidFill>
                      <a:prstClr val="white">
                        <a:lumMod val="50000"/>
                      </a:prstClr>
                    </a:solidFill>
                    <a:effectLst/>
                    <a:uLnTx/>
                    <a:uFillTx/>
                    <a:latin typeface="思源宋体 CN" panose="02020400000000000000" pitchFamily="18" charset="-122"/>
                    <a:ea typeface="思源宋体 CN" panose="02020400000000000000" pitchFamily="18" charset="-122"/>
                  </a:rPr>
                  <a:t>-</a:t>
                </a:r>
                <a:r>
                  <a:rPr kumimoji="0" lang="zh-CN" altLang="en-US" sz="1000" b="0" i="0" u="none" strike="noStrike" kern="1200" cap="none" spc="0" normalizeH="0" baseline="0" noProof="0" dirty="0">
                    <a:ln>
                      <a:noFill/>
                    </a:ln>
                    <a:solidFill>
                      <a:prstClr val="white">
                        <a:lumMod val="50000"/>
                      </a:prstClr>
                    </a:solidFill>
                    <a:effectLst/>
                    <a:uLnTx/>
                    <a:uFillTx/>
                    <a:latin typeface="思源宋体 CN" panose="02020400000000000000" pitchFamily="18" charset="-122"/>
                    <a:ea typeface="思源宋体 CN" panose="02020400000000000000" pitchFamily="18" charset="-122"/>
                  </a:rPr>
                  <a:t>诊断原生关系构建诊断器</a:t>
                </a:r>
                <a:endParaRPr kumimoji="0" lang="en-US" altLang="zh-CN" sz="1000" b="0" i="0" u="none" strike="noStrike" kern="1200" cap="none" spc="0" normalizeH="0" baseline="0" noProof="0" dirty="0">
                  <a:ln>
                    <a:noFill/>
                  </a:ln>
                  <a:solidFill>
                    <a:prstClr val="white">
                      <a:lumMod val="50000"/>
                    </a:prstClr>
                  </a:solidFill>
                  <a:effectLst/>
                  <a:uLnTx/>
                  <a:uFillTx/>
                  <a:latin typeface="思源宋体 CN" panose="02020400000000000000" pitchFamily="18" charset="-122"/>
                  <a:ea typeface="思源宋体 CN" panose="02020400000000000000" pitchFamily="18" charset="-122"/>
                </a:endParaRPr>
              </a:p>
              <a:p>
                <a:pPr marL="171450" indent="-171450">
                  <a:lnSpc>
                    <a:spcPct val="150000"/>
                  </a:lnSpc>
                  <a:spcBef>
                    <a:spcPct val="0"/>
                  </a:spcBef>
                  <a:defRPr/>
                </a:pPr>
                <a:r>
                  <a:rPr lang="zh-CN" altLang="en-US" sz="1000" dirty="0">
                    <a:solidFill>
                      <a:prstClr val="white">
                        <a:lumMod val="50000"/>
                      </a:prstClr>
                    </a:solidFill>
                    <a:latin typeface="思源宋体 CN" panose="02020400000000000000" pitchFamily="18" charset="-122"/>
                    <a:ea typeface="思源宋体 CN" panose="02020400000000000000" pitchFamily="18" charset="-122"/>
                  </a:rPr>
                  <a:t>将</a:t>
                </a:r>
                <a:r>
                  <a:rPr lang="en-US" altLang="zh-CN" sz="1000" dirty="0">
                    <a:solidFill>
                      <a:prstClr val="white">
                        <a:lumMod val="50000"/>
                      </a:prstClr>
                    </a:solidFill>
                    <a:latin typeface="思源宋体 CN" panose="02020400000000000000" pitchFamily="18" charset="-122"/>
                    <a:ea typeface="思源宋体 CN" panose="02020400000000000000" pitchFamily="18" charset="-122"/>
                  </a:rPr>
                  <a:t>DSM-IV</a:t>
                </a:r>
                <a:r>
                  <a:rPr lang="zh-CN" altLang="en-US" sz="1000" dirty="0">
                    <a:solidFill>
                      <a:prstClr val="white">
                        <a:lumMod val="50000"/>
                      </a:prstClr>
                    </a:solidFill>
                    <a:latin typeface="思源宋体 CN" panose="02020400000000000000" pitchFamily="18" charset="-122"/>
                    <a:ea typeface="思源宋体 CN" panose="02020400000000000000" pitchFamily="18" charset="-122"/>
                  </a:rPr>
                  <a:t>诊断标准集成到模型中</a:t>
                </a:r>
                <a:endParaRPr lang="en-US" altLang="zh-CN" sz="1000" dirty="0">
                  <a:solidFill>
                    <a:prstClr val="white">
                      <a:lumMod val="50000"/>
                    </a:prstClr>
                  </a:solidFill>
                  <a:latin typeface="思源宋体 CN" panose="02020400000000000000" pitchFamily="18" charset="-122"/>
                  <a:ea typeface="思源宋体 CN" panose="02020400000000000000" pitchFamily="18" charset="-122"/>
                </a:endParaRPr>
              </a:p>
              <a:p>
                <a:pPr marL="171450" indent="-171450">
                  <a:lnSpc>
                    <a:spcPct val="150000"/>
                  </a:lnSpc>
                  <a:spcBef>
                    <a:spcPct val="0"/>
                  </a:spcBef>
                  <a:defRPr/>
                </a:pPr>
                <a:r>
                  <a:rPr kumimoji="0" lang="zh-CN" altLang="en-US" sz="1000" b="0" i="0" u="none" strike="noStrike" kern="1200" cap="none" spc="0" normalizeH="0" baseline="0" noProof="0" dirty="0">
                    <a:ln>
                      <a:noFill/>
                    </a:ln>
                    <a:solidFill>
                      <a:prstClr val="white">
                        <a:lumMod val="50000"/>
                      </a:prstClr>
                    </a:solidFill>
                    <a:effectLst/>
                    <a:uLnTx/>
                    <a:uFillTx/>
                    <a:latin typeface="思源宋体 CN" panose="02020400000000000000" pitchFamily="18" charset="-122"/>
                    <a:ea typeface="思源宋体 CN" panose="02020400000000000000" pitchFamily="18" charset="-122"/>
                  </a:rPr>
                  <a:t>为模型生成诊断提供更客观、可靠的标准</a:t>
                </a:r>
              </a:p>
              <a:p>
                <a:pPr eaLnBrk="1" hangingPunct="1">
                  <a:spcBef>
                    <a:spcPts val="600"/>
                  </a:spcBef>
                  <a:buNone/>
                  <a:defRPr/>
                </a:pPr>
                <a:r>
                  <a:rPr lang="en-US" altLang="zh-CN" sz="2000" b="1" dirty="0">
                    <a:solidFill>
                      <a:schemeClr val="accent1">
                        <a:lumMod val="50000"/>
                      </a:schemeClr>
                    </a:solidFill>
                    <a:latin typeface="思源宋体 CN" panose="02020400000000000000" pitchFamily="18" charset="-122"/>
                    <a:ea typeface="思源宋体 CN" panose="02020400000000000000" pitchFamily="18" charset="-122"/>
                  </a:rPr>
                  <a:t>3. </a:t>
                </a:r>
                <a:r>
                  <a:rPr lang="zh-CN" altLang="en-US" sz="2000" b="1" dirty="0">
                    <a:solidFill>
                      <a:srgbClr val="C00000"/>
                    </a:solidFill>
                    <a:latin typeface="思源宋体 CN" panose="02020400000000000000" pitchFamily="18" charset="-122"/>
                    <a:ea typeface="思源宋体 CN" panose="02020400000000000000" pitchFamily="18" charset="-122"/>
                  </a:rPr>
                  <a:t>高</a:t>
                </a:r>
                <a:r>
                  <a:rPr lang="zh-CN" altLang="en-US" sz="2000" b="1" dirty="0">
                    <a:solidFill>
                      <a:schemeClr val="accent1">
                        <a:lumMod val="50000"/>
                      </a:schemeClr>
                    </a:solidFill>
                    <a:latin typeface="思源宋体 CN" panose="02020400000000000000" pitchFamily="18" charset="-122"/>
                    <a:ea typeface="思源宋体 CN" panose="02020400000000000000" pitchFamily="18" charset="-122"/>
                  </a:rPr>
                  <a:t>模型</a:t>
                </a:r>
                <a:r>
                  <a:rPr lang="zh-CN" altLang="en-US" sz="2000" b="1" dirty="0">
                    <a:solidFill>
                      <a:srgbClr val="C00000"/>
                    </a:solidFill>
                    <a:latin typeface="思源宋体 CN" panose="02020400000000000000" pitchFamily="18" charset="-122"/>
                    <a:ea typeface="思源宋体 CN" panose="02020400000000000000" pitchFamily="18" charset="-122"/>
                  </a:rPr>
                  <a:t>可解释性</a:t>
                </a:r>
              </a:p>
              <a:p>
                <a:pPr marL="171450" indent="-171450">
                  <a:lnSpc>
                    <a:spcPct val="150000"/>
                  </a:lnSpc>
                  <a:spcBef>
                    <a:spcPct val="0"/>
                  </a:spcBef>
                  <a:defRPr/>
                </a:pPr>
                <a:r>
                  <a:rPr lang="en-US" altLang="zh-CN" sz="1000" dirty="0">
                    <a:solidFill>
                      <a:prstClr val="white">
                        <a:lumMod val="50000"/>
                      </a:prstClr>
                    </a:solidFill>
                    <a:latin typeface="思源宋体 CN" panose="02020400000000000000" pitchFamily="18" charset="-122"/>
                    <a:ea typeface="思源宋体 CN" panose="02020400000000000000" pitchFamily="18" charset="-122"/>
                  </a:rPr>
                  <a:t>GNN</a:t>
                </a:r>
                <a:r>
                  <a:rPr lang="zh-CN" altLang="en-US" sz="1000" dirty="0">
                    <a:solidFill>
                      <a:prstClr val="white">
                        <a:lumMod val="50000"/>
                      </a:prstClr>
                    </a:solidFill>
                    <a:latin typeface="思源宋体 CN" panose="02020400000000000000" pitchFamily="18" charset="-122"/>
                    <a:ea typeface="思源宋体 CN" panose="02020400000000000000" pitchFamily="18" charset="-122"/>
                  </a:rPr>
                  <a:t>中注意力头可进行可视化，辅助用户理解特征重要性</a:t>
                </a:r>
                <a:endParaRPr kumimoji="0" lang="en-US" altLang="zh-CN" sz="1000" b="0" i="0" u="none" strike="noStrike" kern="1200" cap="none" spc="0" normalizeH="0" baseline="0" noProof="0" dirty="0">
                  <a:ln>
                    <a:noFill/>
                  </a:ln>
                  <a:solidFill>
                    <a:prstClr val="white">
                      <a:lumMod val="50000"/>
                    </a:prstClr>
                  </a:solidFill>
                  <a:effectLst/>
                  <a:uLnTx/>
                  <a:uFillTx/>
                  <a:latin typeface="思源宋体 CN" panose="02020400000000000000" pitchFamily="18" charset="-122"/>
                  <a:ea typeface="思源宋体 CN" panose="02020400000000000000" pitchFamily="18" charset="-122"/>
                </a:endParaRPr>
              </a:p>
              <a:p>
                <a:pPr marL="171450" indent="-171450">
                  <a:lnSpc>
                    <a:spcPct val="150000"/>
                  </a:lnSpc>
                  <a:spcBef>
                    <a:spcPct val="0"/>
                  </a:spcBef>
                  <a:defRPr/>
                </a:pPr>
                <a:r>
                  <a:rPr lang="zh-CN" altLang="en-US" sz="1000" dirty="0">
                    <a:solidFill>
                      <a:prstClr val="white">
                        <a:lumMod val="50000"/>
                      </a:prstClr>
                    </a:solidFill>
                    <a:latin typeface="思源宋体 CN" panose="02020400000000000000" pitchFamily="18" charset="-122"/>
                    <a:ea typeface="思源宋体 CN" panose="02020400000000000000" pitchFamily="18" charset="-122"/>
                  </a:rPr>
                  <a:t>模型训练、询问、决策过程全部可追踪</a:t>
                </a:r>
                <a:endParaRPr lang="en-US" altLang="zh-CN" sz="1000" dirty="0">
                  <a:solidFill>
                    <a:prstClr val="white">
                      <a:lumMod val="50000"/>
                    </a:prstClr>
                  </a:solidFill>
                  <a:latin typeface="思源宋体 CN" panose="02020400000000000000" pitchFamily="18" charset="-122"/>
                  <a:ea typeface="思源宋体 CN" panose="02020400000000000000" pitchFamily="18" charset="-122"/>
                </a:endParaRPr>
              </a:p>
              <a:p>
                <a:pPr marL="171450" indent="-171450">
                  <a:lnSpc>
                    <a:spcPct val="150000"/>
                  </a:lnSpc>
                  <a:spcBef>
                    <a:spcPct val="0"/>
                  </a:spcBef>
                  <a:defRPr/>
                </a:pPr>
                <a:r>
                  <a:rPr lang="zh-CN" altLang="en-US" sz="1000" dirty="0">
                    <a:solidFill>
                      <a:prstClr val="white">
                        <a:lumMod val="50000"/>
                      </a:prstClr>
                    </a:solidFill>
                    <a:latin typeface="思源宋体 CN" panose="02020400000000000000" pitchFamily="18" charset="-122"/>
                    <a:ea typeface="思源宋体 CN" panose="02020400000000000000" pitchFamily="18" charset="-122"/>
                  </a:rPr>
                  <a:t>帮助医生、患者理解和相信决策过程</a:t>
                </a:r>
                <a:endParaRPr kumimoji="0" lang="zh-CN" altLang="en-US" sz="1000" b="0" i="0" u="none" strike="noStrike" kern="1200" cap="none" spc="0" normalizeH="0" baseline="0" noProof="0" dirty="0">
                  <a:ln>
                    <a:noFill/>
                  </a:ln>
                  <a:solidFill>
                    <a:prstClr val="white">
                      <a:lumMod val="50000"/>
                    </a:prstClr>
                  </a:solidFill>
                  <a:effectLst/>
                  <a:uLnTx/>
                  <a:uFillTx/>
                  <a:latin typeface="思源宋体 CN" panose="02020400000000000000" pitchFamily="18" charset="-122"/>
                  <a:ea typeface="思源宋体 CN" panose="02020400000000000000" pitchFamily="18" charset="-122"/>
                </a:endParaRPr>
              </a:p>
            </p:txBody>
          </p:sp>
        </mc:Choice>
        <mc:Fallback xmlns="">
          <p:sp>
            <p:nvSpPr>
              <p:cNvPr id="7" name="淘宝网Chenying0907出品 3"/>
              <p:cNvSpPr>
                <a:spLocks noRot="1" noChangeAspect="1" noMove="1" noResize="1" noEditPoints="1" noAdjustHandles="1" noChangeArrowheads="1" noChangeShapeType="1" noTextEdit="1"/>
              </p:cNvSpPr>
              <p:nvPr/>
            </p:nvSpPr>
            <p:spPr bwMode="auto">
              <a:xfrm>
                <a:off x="5785828" y="900113"/>
                <a:ext cx="3951071" cy="4050973"/>
              </a:xfrm>
              <a:prstGeom prst="rect">
                <a:avLst/>
              </a:prstGeom>
              <a:blipFill>
                <a:blip r:embed="rId7"/>
                <a:stretch>
                  <a:fillRect l="-1543" t="-904"/>
                </a:stretch>
              </a:blipFill>
              <a:ln>
                <a:noFill/>
              </a:ln>
            </p:spPr>
            <p:txBody>
              <a:bodyPr/>
              <a:lstStyle/>
              <a:p>
                <a:r>
                  <a:rPr lang="zh-CN" alt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任意多边形 13"/>
          <p:cNvSpPr/>
          <p:nvPr>
            <p:custDataLst>
              <p:tags r:id="rId2"/>
            </p:custDataLst>
          </p:nvPr>
        </p:nvSpPr>
        <p:spPr>
          <a:xfrm>
            <a:off x="1592580" y="1401445"/>
            <a:ext cx="1645285" cy="3291840"/>
          </a:xfrm>
          <a:custGeom>
            <a:avLst/>
            <a:gdLst>
              <a:gd name="connsiteX0" fmla="*/ 0 w 2468160"/>
              <a:gd name="connsiteY0" fmla="*/ 0 h 4937688"/>
              <a:gd name="connsiteX1" fmla="*/ 251709 w 2468160"/>
              <a:gd name="connsiteY1" fmla="*/ 12711 h 4937688"/>
              <a:gd name="connsiteX2" fmla="*/ 2468160 w 2468160"/>
              <a:gd name="connsiteY2" fmla="*/ 2468844 h 4937688"/>
              <a:gd name="connsiteX3" fmla="*/ 251709 w 2468160"/>
              <a:gd name="connsiteY3" fmla="*/ 4924978 h 4937688"/>
              <a:gd name="connsiteX4" fmla="*/ 0 w 2468160"/>
              <a:gd name="connsiteY4" fmla="*/ 4937688 h 4937688"/>
              <a:gd name="connsiteX5" fmla="*/ 0 w 2468160"/>
              <a:gd name="connsiteY5" fmla="*/ 4688120 h 4937688"/>
              <a:gd name="connsiteX6" fmla="*/ 226192 w 2468160"/>
              <a:gd name="connsiteY6" fmla="*/ 4676698 h 4937688"/>
              <a:gd name="connsiteX7" fmla="*/ 2218592 w 2468160"/>
              <a:gd name="connsiteY7" fmla="*/ 2468844 h 4937688"/>
              <a:gd name="connsiteX8" fmla="*/ 226192 w 2468160"/>
              <a:gd name="connsiteY8" fmla="*/ 260990 h 4937688"/>
              <a:gd name="connsiteX9" fmla="*/ 0 w 2468160"/>
              <a:gd name="connsiteY9" fmla="*/ 249569 h 493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8160" h="4937688">
                <a:moveTo>
                  <a:pt x="0" y="0"/>
                </a:moveTo>
                <a:lnTo>
                  <a:pt x="251709" y="12711"/>
                </a:lnTo>
                <a:cubicBezTo>
                  <a:pt x="1496657" y="139142"/>
                  <a:pt x="2468160" y="1190539"/>
                  <a:pt x="2468160" y="2468844"/>
                </a:cubicBezTo>
                <a:cubicBezTo>
                  <a:pt x="2468160" y="3747149"/>
                  <a:pt x="1496657" y="4798546"/>
                  <a:pt x="251709" y="4924978"/>
                </a:cubicBezTo>
                <a:lnTo>
                  <a:pt x="0" y="4937688"/>
                </a:lnTo>
                <a:lnTo>
                  <a:pt x="0" y="4688120"/>
                </a:lnTo>
                <a:lnTo>
                  <a:pt x="226192" y="4676698"/>
                </a:lnTo>
                <a:cubicBezTo>
                  <a:pt x="1345293" y="4563047"/>
                  <a:pt x="2218592" y="3617931"/>
                  <a:pt x="2218592" y="2468844"/>
                </a:cubicBezTo>
                <a:cubicBezTo>
                  <a:pt x="2218592" y="1319758"/>
                  <a:pt x="1345293" y="374641"/>
                  <a:pt x="226192" y="260990"/>
                </a:cubicBezTo>
                <a:lnTo>
                  <a:pt x="0" y="249569"/>
                </a:lnTo>
                <a:close/>
              </a:path>
            </a:pathLst>
          </a:custGeom>
          <a:solidFill>
            <a:sysClr val="window" lastClr="FFFFFF">
              <a:lumMod val="95000"/>
            </a:sysClr>
          </a:solidFill>
          <a:ln w="12700" cap="flat" cmpd="sng" algn="ctr">
            <a:noFill/>
            <a:prstDash val="solid"/>
            <a:miter lim="800000"/>
          </a:ln>
          <a:effectLst>
            <a:innerShdw blurRad="76200" dist="38100" dir="13500000">
              <a:prstClr val="black">
                <a:alpha val="50000"/>
              </a:prstClr>
            </a:innerShdw>
          </a:effectLst>
        </p:spPr>
        <p:txBody>
          <a:bodyPr anchor="ctr"/>
          <a:lstStyle/>
          <a:p>
            <a:pPr algn="ctr" defTabSz="914400" eaLnBrk="1" fontAlgn="auto" hangingPunct="1">
              <a:defRPr/>
            </a:pPr>
            <a:endParaRPr lang="zh-CN" altLang="en-US" sz="1800" kern="0" dirty="0">
              <a:solidFill>
                <a:prstClr val="white"/>
              </a:solidFill>
              <a:latin typeface="Calibri" panose="020F0502020204030204"/>
            </a:endParaRPr>
          </a:p>
        </p:txBody>
      </p:sp>
      <p:grpSp>
        <p:nvGrpSpPr>
          <p:cNvPr id="9" name="组合 8"/>
          <p:cNvGrpSpPr/>
          <p:nvPr/>
        </p:nvGrpSpPr>
        <p:grpSpPr>
          <a:xfrm>
            <a:off x="1931447" y="1331034"/>
            <a:ext cx="697230" cy="577215"/>
            <a:chOff x="2414" y="1860"/>
            <a:chExt cx="1098" cy="909"/>
          </a:xfrm>
        </p:grpSpPr>
        <p:grpSp>
          <p:nvGrpSpPr>
            <p:cNvPr id="13358" name="组合 63"/>
            <p:cNvGrpSpPr/>
            <p:nvPr/>
          </p:nvGrpSpPr>
          <p:grpSpPr bwMode="auto">
            <a:xfrm>
              <a:off x="2450" y="1860"/>
              <a:ext cx="1026" cy="909"/>
              <a:chOff x="3295846" y="2263221"/>
              <a:chExt cx="2643765" cy="2343150"/>
            </a:xfrm>
          </p:grpSpPr>
          <p:sp>
            <p:nvSpPr>
              <p:cNvPr id="74" name="Freeform 5"/>
              <p:cNvSpPr/>
              <p:nvPr>
                <p:custDataLst>
                  <p:tags r:id="rId38"/>
                </p:custDataLst>
              </p:nvPr>
            </p:nvSpPr>
            <p:spPr bwMode="auto">
              <a:xfrm rot="10800000">
                <a:off x="3295846" y="2263221"/>
                <a:ext cx="2643765" cy="234315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gradFill>
              <a:ln w="19050">
                <a:gradFill flip="none" rotWithShape="1">
                  <a:gsLst>
                    <a:gs pos="29000">
                      <a:srgbClr val="E0E0E0"/>
                    </a:gs>
                    <a:gs pos="0">
                      <a:srgbClr val="999999"/>
                    </a:gs>
                    <a:gs pos="83000">
                      <a:sysClr val="window" lastClr="FFFFFF"/>
                    </a:gs>
                  </a:gsLst>
                  <a:lin ang="2700000" scaled="1"/>
                </a:gradFill>
              </a:ln>
              <a:effectLst>
                <a:outerShdw blurRad="203200" dist="63500" dir="2700000" algn="tl" rotWithShape="0">
                  <a:prstClr val="black">
                    <a:alpha val="32000"/>
                  </a:prstClr>
                </a:outerShdw>
              </a:effectLst>
            </p:spPr>
            <p:txBody>
              <a:bodyPr/>
              <a:lstStyle/>
              <a:p>
                <a:pPr defTabSz="914400" eaLnBrk="1" fontAlgn="auto" hangingPunct="1">
                  <a:defRPr/>
                </a:pPr>
                <a:endParaRPr lang="zh-CN" altLang="en-US" sz="1800" kern="0">
                  <a:solidFill>
                    <a:prstClr val="black"/>
                  </a:solidFill>
                </a:endParaRPr>
              </a:p>
            </p:txBody>
          </p:sp>
          <p:sp>
            <p:nvSpPr>
              <p:cNvPr id="75" name="Freeform 5"/>
              <p:cNvSpPr/>
              <p:nvPr>
                <p:custDataLst>
                  <p:tags r:id="rId39"/>
                </p:custDataLst>
              </p:nvPr>
            </p:nvSpPr>
            <p:spPr bwMode="auto">
              <a:xfrm rot="10800000">
                <a:off x="3589411" y="2523401"/>
                <a:ext cx="2056647" cy="182279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60000">
                    <a:srgbClr val="ECECEC"/>
                  </a:gs>
                  <a:gs pos="100000">
                    <a:srgbClr val="D1D1D1"/>
                  </a:gs>
                </a:gsLst>
                <a:lin ang="2700000" scaled="1"/>
              </a:gradFill>
              <a:ln w="19050">
                <a:gradFill flip="none" rotWithShape="1">
                  <a:gsLst>
                    <a:gs pos="29000">
                      <a:srgbClr val="E0E0E0"/>
                    </a:gs>
                    <a:gs pos="0">
                      <a:srgbClr val="999999"/>
                    </a:gs>
                    <a:gs pos="83000">
                      <a:sysClr val="window" lastClr="FFFFFF"/>
                    </a:gs>
                  </a:gsLst>
                  <a:lin ang="2700000" scaled="1"/>
                </a:gradFill>
              </a:ln>
              <a:effectLst>
                <a:outerShdw blurRad="152400" dist="38100" dir="2700000" algn="tl" rotWithShape="0">
                  <a:prstClr val="black">
                    <a:alpha val="33000"/>
                  </a:prstClr>
                </a:outerShdw>
              </a:effectLst>
            </p:spPr>
            <p:txBody>
              <a:bodyPr/>
              <a:lstStyle/>
              <a:p>
                <a:pPr defTabSz="914400" eaLnBrk="1" fontAlgn="auto" hangingPunct="1">
                  <a:defRPr/>
                </a:pPr>
                <a:endParaRPr lang="zh-CN" altLang="en-US" sz="1800" kern="0">
                  <a:solidFill>
                    <a:prstClr val="black"/>
                  </a:solidFill>
                </a:endParaRPr>
              </a:p>
            </p:txBody>
          </p:sp>
        </p:grpSp>
        <p:sp>
          <p:nvSpPr>
            <p:cNvPr id="65" name="文本框 64"/>
            <p:cNvSpPr txBox="1"/>
            <p:nvPr>
              <p:custDataLst>
                <p:tags r:id="rId37"/>
              </p:custDataLst>
            </p:nvPr>
          </p:nvSpPr>
          <p:spPr>
            <a:xfrm>
              <a:off x="2414" y="1942"/>
              <a:ext cx="1098" cy="725"/>
            </a:xfrm>
            <a:prstGeom prst="rect">
              <a:avLst/>
            </a:prstGeom>
            <a:noFill/>
          </p:spPr>
          <p:txBody>
            <a:bodyPr>
              <a:spAutoFit/>
            </a:bodyPr>
            <a:lstStyle/>
            <a:p>
              <a:pPr algn="ctr" defTabSz="914400" eaLnBrk="1" fontAlgn="auto" hangingPunct="1">
                <a:defRPr/>
              </a:pPr>
              <a:r>
                <a:rPr lang="en-US" altLang="zh-CN" sz="2400" kern="0" dirty="0">
                  <a:solidFill>
                    <a:schemeClr val="accent1"/>
                  </a:solidFill>
                </a:rPr>
                <a:t>01</a:t>
              </a:r>
            </a:p>
          </p:txBody>
        </p:sp>
      </p:grpSp>
      <p:grpSp>
        <p:nvGrpSpPr>
          <p:cNvPr id="10" name="组合 9"/>
          <p:cNvGrpSpPr/>
          <p:nvPr/>
        </p:nvGrpSpPr>
        <p:grpSpPr>
          <a:xfrm>
            <a:off x="2821940" y="2691765"/>
            <a:ext cx="695325" cy="577215"/>
            <a:chOff x="4444" y="4239"/>
            <a:chExt cx="1095" cy="909"/>
          </a:xfrm>
        </p:grpSpPr>
        <p:grpSp>
          <p:nvGrpSpPr>
            <p:cNvPr id="13360" name="组合 65"/>
            <p:cNvGrpSpPr/>
            <p:nvPr/>
          </p:nvGrpSpPr>
          <p:grpSpPr bwMode="auto">
            <a:xfrm>
              <a:off x="4468" y="4239"/>
              <a:ext cx="1026" cy="909"/>
              <a:chOff x="4037625" y="4177482"/>
              <a:chExt cx="2643765" cy="2343148"/>
            </a:xfrm>
          </p:grpSpPr>
          <p:sp>
            <p:nvSpPr>
              <p:cNvPr id="72" name="Freeform 5"/>
              <p:cNvSpPr/>
              <p:nvPr>
                <p:custDataLst>
                  <p:tags r:id="rId35"/>
                </p:custDataLst>
              </p:nvPr>
            </p:nvSpPr>
            <p:spPr bwMode="auto">
              <a:xfrm rot="10800000">
                <a:off x="4037625" y="4177482"/>
                <a:ext cx="2643765" cy="234314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gradFill>
              <a:ln w="19050">
                <a:gradFill flip="none" rotWithShape="1">
                  <a:gsLst>
                    <a:gs pos="29000">
                      <a:srgbClr val="E0E0E0"/>
                    </a:gs>
                    <a:gs pos="0">
                      <a:srgbClr val="999999"/>
                    </a:gs>
                    <a:gs pos="83000">
                      <a:sysClr val="window" lastClr="FFFFFF"/>
                    </a:gs>
                  </a:gsLst>
                  <a:lin ang="2700000" scaled="1"/>
                </a:gradFill>
              </a:ln>
              <a:effectLst>
                <a:outerShdw blurRad="203200" dist="63500" dir="2700000" algn="tl" rotWithShape="0">
                  <a:prstClr val="black">
                    <a:alpha val="32000"/>
                  </a:prstClr>
                </a:outerShdw>
              </a:effectLst>
            </p:spPr>
            <p:txBody>
              <a:bodyPr/>
              <a:lstStyle/>
              <a:p>
                <a:pPr defTabSz="914400" eaLnBrk="1" fontAlgn="auto" hangingPunct="1">
                  <a:defRPr/>
                </a:pPr>
                <a:endParaRPr lang="zh-CN" altLang="en-US" sz="1800" kern="0">
                  <a:solidFill>
                    <a:prstClr val="black"/>
                  </a:solidFill>
                </a:endParaRPr>
              </a:p>
            </p:txBody>
          </p:sp>
          <p:sp>
            <p:nvSpPr>
              <p:cNvPr id="73" name="Freeform 5"/>
              <p:cNvSpPr/>
              <p:nvPr>
                <p:custDataLst>
                  <p:tags r:id="rId36"/>
                </p:custDataLst>
              </p:nvPr>
            </p:nvSpPr>
            <p:spPr bwMode="auto">
              <a:xfrm rot="10800000">
                <a:off x="4343714" y="4437090"/>
                <a:ext cx="2056651" cy="182279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60000">
                    <a:srgbClr val="ECECEC"/>
                  </a:gs>
                  <a:gs pos="100000">
                    <a:srgbClr val="D1D1D1"/>
                  </a:gs>
                </a:gsLst>
                <a:lin ang="2700000" scaled="1"/>
              </a:gradFill>
              <a:ln w="19050">
                <a:gradFill flip="none" rotWithShape="1">
                  <a:gsLst>
                    <a:gs pos="29000">
                      <a:srgbClr val="E0E0E0"/>
                    </a:gs>
                    <a:gs pos="0">
                      <a:srgbClr val="999999"/>
                    </a:gs>
                    <a:gs pos="83000">
                      <a:sysClr val="window" lastClr="FFFFFF"/>
                    </a:gs>
                  </a:gsLst>
                  <a:lin ang="2700000" scaled="1"/>
                </a:gradFill>
              </a:ln>
              <a:effectLst>
                <a:outerShdw blurRad="152400" dist="38100" dir="2700000" algn="tl" rotWithShape="0">
                  <a:prstClr val="black">
                    <a:alpha val="33000"/>
                  </a:prstClr>
                </a:outerShdw>
              </a:effectLst>
            </p:spPr>
            <p:txBody>
              <a:bodyPr/>
              <a:lstStyle/>
              <a:p>
                <a:pPr defTabSz="914400" eaLnBrk="1" fontAlgn="auto" hangingPunct="1">
                  <a:defRPr/>
                </a:pPr>
                <a:endParaRPr lang="zh-CN" altLang="en-US" sz="1800" kern="0" dirty="0">
                  <a:solidFill>
                    <a:prstClr val="black"/>
                  </a:solidFill>
                </a:endParaRPr>
              </a:p>
            </p:txBody>
          </p:sp>
        </p:grpSp>
        <p:sp>
          <p:nvSpPr>
            <p:cNvPr id="67" name="文本框 66"/>
            <p:cNvSpPr txBox="1"/>
            <p:nvPr>
              <p:custDataLst>
                <p:tags r:id="rId34"/>
              </p:custDataLst>
            </p:nvPr>
          </p:nvSpPr>
          <p:spPr>
            <a:xfrm>
              <a:off x="4444" y="4329"/>
              <a:ext cx="1095" cy="725"/>
            </a:xfrm>
            <a:prstGeom prst="rect">
              <a:avLst/>
            </a:prstGeom>
            <a:noFill/>
          </p:spPr>
          <p:txBody>
            <a:bodyPr>
              <a:spAutoFit/>
            </a:bodyPr>
            <a:lstStyle/>
            <a:p>
              <a:pPr algn="ctr" defTabSz="914400" eaLnBrk="1" fontAlgn="auto" hangingPunct="1">
                <a:defRPr/>
              </a:pPr>
              <a:r>
                <a:rPr lang="en-US" altLang="zh-CN" sz="2400" kern="0" dirty="0">
                  <a:solidFill>
                    <a:schemeClr val="accent1"/>
                  </a:solidFill>
                </a:rPr>
                <a:t>02</a:t>
              </a:r>
            </a:p>
          </p:txBody>
        </p:sp>
      </p:grpSp>
      <p:grpSp>
        <p:nvGrpSpPr>
          <p:cNvPr id="13" name="组合 12"/>
          <p:cNvGrpSpPr/>
          <p:nvPr/>
        </p:nvGrpSpPr>
        <p:grpSpPr>
          <a:xfrm>
            <a:off x="2141855" y="3988435"/>
            <a:ext cx="695325" cy="577215"/>
            <a:chOff x="3373" y="6281"/>
            <a:chExt cx="1095" cy="909"/>
          </a:xfrm>
        </p:grpSpPr>
        <p:grpSp>
          <p:nvGrpSpPr>
            <p:cNvPr id="13362" name="组合 67"/>
            <p:cNvGrpSpPr/>
            <p:nvPr/>
          </p:nvGrpSpPr>
          <p:grpSpPr bwMode="auto">
            <a:xfrm>
              <a:off x="3415" y="6281"/>
              <a:ext cx="1026" cy="909"/>
              <a:chOff x="5873425" y="812892"/>
              <a:chExt cx="2643766" cy="2343151"/>
            </a:xfrm>
          </p:grpSpPr>
          <p:sp>
            <p:nvSpPr>
              <p:cNvPr id="70" name="Freeform 5"/>
              <p:cNvSpPr/>
              <p:nvPr>
                <p:custDataLst>
                  <p:tags r:id="rId32"/>
                </p:custDataLst>
              </p:nvPr>
            </p:nvSpPr>
            <p:spPr bwMode="auto">
              <a:xfrm rot="10800000">
                <a:off x="5873425" y="812892"/>
                <a:ext cx="2643766"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gradFill>
              <a:ln w="19050">
                <a:gradFill flip="none" rotWithShape="1">
                  <a:gsLst>
                    <a:gs pos="29000">
                      <a:srgbClr val="E0E0E0"/>
                    </a:gs>
                    <a:gs pos="0">
                      <a:srgbClr val="999999"/>
                    </a:gs>
                    <a:gs pos="83000">
                      <a:sysClr val="window" lastClr="FFFFFF"/>
                    </a:gs>
                  </a:gsLst>
                  <a:lin ang="2700000" scaled="1"/>
                </a:gradFill>
              </a:ln>
              <a:effectLst>
                <a:outerShdw blurRad="203200" dist="63500" dir="2700000" algn="tl" rotWithShape="0">
                  <a:prstClr val="black">
                    <a:alpha val="32000"/>
                  </a:prstClr>
                </a:outerShdw>
              </a:effectLst>
            </p:spPr>
            <p:txBody>
              <a:bodyPr/>
              <a:lstStyle/>
              <a:p>
                <a:pPr defTabSz="914400" eaLnBrk="1" fontAlgn="auto" hangingPunct="1">
                  <a:defRPr/>
                </a:pPr>
                <a:endParaRPr lang="zh-CN" altLang="en-US" sz="1800" kern="0">
                  <a:solidFill>
                    <a:prstClr val="black"/>
                  </a:solidFill>
                </a:endParaRPr>
              </a:p>
            </p:txBody>
          </p:sp>
          <p:sp>
            <p:nvSpPr>
              <p:cNvPr id="71" name="Freeform 5"/>
              <p:cNvSpPr/>
              <p:nvPr>
                <p:custDataLst>
                  <p:tags r:id="rId33"/>
                </p:custDataLst>
              </p:nvPr>
            </p:nvSpPr>
            <p:spPr bwMode="auto">
              <a:xfrm rot="10800000">
                <a:off x="6158984" y="1073068"/>
                <a:ext cx="2056648" cy="18227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60000">
                    <a:srgbClr val="ECECEC"/>
                  </a:gs>
                  <a:gs pos="100000">
                    <a:srgbClr val="D1D1D1"/>
                  </a:gs>
                </a:gsLst>
                <a:lin ang="2700000" scaled="1"/>
              </a:gradFill>
              <a:ln w="19050">
                <a:gradFill flip="none" rotWithShape="1">
                  <a:gsLst>
                    <a:gs pos="29000">
                      <a:srgbClr val="E0E0E0"/>
                    </a:gs>
                    <a:gs pos="0">
                      <a:srgbClr val="999999"/>
                    </a:gs>
                    <a:gs pos="83000">
                      <a:sysClr val="window" lastClr="FFFFFF"/>
                    </a:gs>
                  </a:gsLst>
                  <a:lin ang="2700000" scaled="1"/>
                </a:gradFill>
              </a:ln>
              <a:effectLst>
                <a:outerShdw blurRad="152400" dist="38100" dir="2700000" algn="tl" rotWithShape="0">
                  <a:prstClr val="black">
                    <a:alpha val="33000"/>
                  </a:prstClr>
                </a:outerShdw>
              </a:effectLst>
            </p:spPr>
            <p:txBody>
              <a:bodyPr/>
              <a:lstStyle/>
              <a:p>
                <a:pPr defTabSz="914400" eaLnBrk="1" fontAlgn="auto" hangingPunct="1">
                  <a:defRPr/>
                </a:pPr>
                <a:endParaRPr lang="zh-CN" altLang="en-US" sz="1800" kern="0">
                  <a:solidFill>
                    <a:prstClr val="black"/>
                  </a:solidFill>
                </a:endParaRPr>
              </a:p>
            </p:txBody>
          </p:sp>
        </p:grpSp>
        <p:sp>
          <p:nvSpPr>
            <p:cNvPr id="69" name="文本框 68"/>
            <p:cNvSpPr txBox="1"/>
            <p:nvPr>
              <p:custDataLst>
                <p:tags r:id="rId31"/>
              </p:custDataLst>
            </p:nvPr>
          </p:nvSpPr>
          <p:spPr>
            <a:xfrm>
              <a:off x="3373" y="6359"/>
              <a:ext cx="1095" cy="725"/>
            </a:xfrm>
            <a:prstGeom prst="rect">
              <a:avLst/>
            </a:prstGeom>
            <a:noFill/>
          </p:spPr>
          <p:txBody>
            <a:bodyPr>
              <a:spAutoFit/>
            </a:bodyPr>
            <a:lstStyle/>
            <a:p>
              <a:pPr algn="ctr" defTabSz="914400" eaLnBrk="1" fontAlgn="auto" hangingPunct="1">
                <a:defRPr/>
              </a:pPr>
              <a:r>
                <a:rPr lang="en-US" altLang="zh-CN" sz="2400" kern="0" dirty="0">
                  <a:solidFill>
                    <a:schemeClr val="accent1"/>
                  </a:solidFill>
                </a:rPr>
                <a:t>03</a:t>
              </a:r>
            </a:p>
          </p:txBody>
        </p:sp>
      </p:grpSp>
      <p:sp>
        <p:nvSpPr>
          <p:cNvPr id="77" name="Shape 58290"/>
          <p:cNvSpPr/>
          <p:nvPr>
            <p:custDataLst>
              <p:tags r:id="rId3"/>
            </p:custDataLst>
          </p:nvPr>
        </p:nvSpPr>
        <p:spPr>
          <a:xfrm>
            <a:off x="2772852" y="1408112"/>
            <a:ext cx="1457325" cy="249555"/>
          </a:xfrm>
          <a:prstGeom prst="rect">
            <a:avLst/>
          </a:prstGeom>
          <a:noFill/>
          <a:ln w="12700" cap="flat">
            <a:noFill/>
            <a:miter lim="400000"/>
          </a:ln>
          <a:effectLst/>
        </p:spPr>
        <p:txBody>
          <a:bodyPr lIns="0" tIns="0" rIns="0" bIns="0" anchor="ctr"/>
          <a:lstStyle>
            <a:lvl1pPr algn="l">
              <a:lnSpc>
                <a:spcPct val="100000"/>
              </a:lnSpc>
              <a:defRPr sz="2500">
                <a:solidFill>
                  <a:srgbClr val="3483C9"/>
                </a:solidFill>
                <a:latin typeface="Helvetica Neue Light"/>
                <a:ea typeface="Helvetica Neue Light"/>
                <a:cs typeface="Helvetica Neue Light"/>
                <a:sym typeface="Helvetica Neue Light"/>
              </a:defRPr>
            </a:lvl1pPr>
          </a:lstStyle>
          <a:p>
            <a:pPr defTabSz="1219200">
              <a:defRPr/>
            </a:pPr>
            <a:r>
              <a:rPr lang="zh-CN" altLang="en-US" sz="1800" b="1" dirty="0">
                <a:solidFill>
                  <a:schemeClr val="accent5">
                    <a:lumMod val="75000"/>
                  </a:schemeClr>
                </a:solidFill>
                <a:latin typeface="微软雅黑" panose="020B0503020204020204" pitchFamily="34" charset="-122"/>
                <a:ea typeface="微软雅黑" panose="020B0503020204020204" pitchFamily="34" charset="-122"/>
                <a:cs typeface="Lato Regular"/>
              </a:rPr>
              <a:t>效率</a:t>
            </a:r>
            <a:r>
              <a:rPr lang="zh-CN" altLang="en-US" sz="1800" b="1" dirty="0">
                <a:solidFill>
                  <a:srgbClr val="C00000"/>
                </a:solidFill>
                <a:latin typeface="微软雅黑" panose="020B0503020204020204" pitchFamily="34" charset="-122"/>
                <a:ea typeface="微软雅黑" panose="020B0503020204020204" pitchFamily="34" charset="-122"/>
                <a:cs typeface="Lato Regular"/>
              </a:rPr>
              <a:t>大幅提升</a:t>
            </a:r>
            <a:endParaRPr lang="en-US" altLang="zh-CN" sz="1800" b="1" dirty="0">
              <a:solidFill>
                <a:srgbClr val="C00000"/>
              </a:solidFill>
              <a:latin typeface="微软雅黑" panose="020B0503020204020204" pitchFamily="34" charset="-122"/>
              <a:ea typeface="微软雅黑" panose="020B0503020204020204" pitchFamily="34" charset="-122"/>
              <a:cs typeface="Lato Regular"/>
            </a:endParaRPr>
          </a:p>
        </p:txBody>
      </p:sp>
      <p:sp>
        <p:nvSpPr>
          <p:cNvPr id="78" name="Shape 58290"/>
          <p:cNvSpPr/>
          <p:nvPr>
            <p:custDataLst>
              <p:tags r:id="rId4"/>
            </p:custDataLst>
          </p:nvPr>
        </p:nvSpPr>
        <p:spPr>
          <a:xfrm>
            <a:off x="3573780" y="2799715"/>
            <a:ext cx="2232025" cy="281305"/>
          </a:xfrm>
          <a:prstGeom prst="rect">
            <a:avLst/>
          </a:prstGeom>
          <a:noFill/>
          <a:ln w="12700" cap="flat">
            <a:noFill/>
            <a:miter lim="400000"/>
          </a:ln>
          <a:effectLst/>
        </p:spPr>
        <p:txBody>
          <a:bodyPr lIns="0" tIns="0" rIns="0" bIns="0" anchor="ctr"/>
          <a:lstStyle>
            <a:lvl1pPr algn="l">
              <a:lnSpc>
                <a:spcPct val="100000"/>
              </a:lnSpc>
              <a:defRPr sz="2500">
                <a:solidFill>
                  <a:srgbClr val="3483C9"/>
                </a:solidFill>
                <a:latin typeface="Helvetica Neue Light"/>
                <a:ea typeface="Helvetica Neue Light"/>
                <a:cs typeface="Helvetica Neue Light"/>
                <a:sym typeface="Helvetica Neue Light"/>
              </a:defRPr>
            </a:lvl1pPr>
          </a:lstStyle>
          <a:p>
            <a:pPr defTabSz="1219200">
              <a:defRPr/>
            </a:pPr>
            <a:r>
              <a:rPr lang="zh-CN" altLang="en-US" sz="1800" b="1" dirty="0">
                <a:solidFill>
                  <a:schemeClr val="accent5">
                    <a:lumMod val="75000"/>
                  </a:schemeClr>
                </a:solidFill>
                <a:latin typeface="微软雅黑" panose="020B0503020204020204" pitchFamily="34" charset="-122"/>
                <a:ea typeface="微软雅黑" panose="020B0503020204020204" pitchFamily="34" charset="-122"/>
                <a:cs typeface="Lato Regular"/>
              </a:rPr>
              <a:t>诊断成本</a:t>
            </a:r>
            <a:r>
              <a:rPr lang="zh-CN" altLang="en-US" sz="1800" b="1" dirty="0">
                <a:solidFill>
                  <a:srgbClr val="C00000"/>
                </a:solidFill>
                <a:latin typeface="微软雅黑" panose="020B0503020204020204" pitchFamily="34" charset="-122"/>
                <a:ea typeface="微软雅黑" panose="020B0503020204020204" pitchFamily="34" charset="-122"/>
                <a:cs typeface="Lato Regular"/>
              </a:rPr>
              <a:t>低</a:t>
            </a:r>
            <a:endParaRPr lang="en-US" altLang="zh-CN" sz="1800" b="1" dirty="0">
              <a:solidFill>
                <a:srgbClr val="C00000"/>
              </a:solidFill>
              <a:latin typeface="微软雅黑" panose="020B0503020204020204" pitchFamily="34" charset="-122"/>
              <a:ea typeface="微软雅黑" panose="020B0503020204020204" pitchFamily="34" charset="-122"/>
              <a:cs typeface="Lato Regular"/>
            </a:endParaRPr>
          </a:p>
        </p:txBody>
      </p:sp>
      <p:sp>
        <p:nvSpPr>
          <p:cNvPr id="13322" name="Shape 58290"/>
          <p:cNvSpPr>
            <a:spLocks noChangeArrowheads="1"/>
          </p:cNvSpPr>
          <p:nvPr>
            <p:custDataLst>
              <p:tags r:id="rId5"/>
            </p:custDataLst>
          </p:nvPr>
        </p:nvSpPr>
        <p:spPr bwMode="auto">
          <a:xfrm>
            <a:off x="2860675" y="4152265"/>
            <a:ext cx="977265" cy="24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1217930">
              <a:defRPr sz="1900">
                <a:solidFill>
                  <a:schemeClr val="tx1"/>
                </a:solidFill>
                <a:latin typeface="Arial" panose="020B0604020202020204" pitchFamily="34" charset="0"/>
                <a:ea typeface="宋体" panose="02010600030101010101" pitchFamily="2" charset="-122"/>
              </a:defRPr>
            </a:lvl1pPr>
            <a:lvl2pPr defTabSz="1217930">
              <a:defRPr sz="1900">
                <a:solidFill>
                  <a:schemeClr val="tx1"/>
                </a:solidFill>
                <a:latin typeface="Arial" panose="020B0604020202020204" pitchFamily="34" charset="0"/>
                <a:ea typeface="宋体" panose="02010600030101010101" pitchFamily="2" charset="-122"/>
              </a:defRPr>
            </a:lvl2pPr>
            <a:lvl3pPr defTabSz="1217930">
              <a:defRPr sz="1900">
                <a:solidFill>
                  <a:schemeClr val="tx1"/>
                </a:solidFill>
                <a:latin typeface="Arial" panose="020B0604020202020204" pitchFamily="34" charset="0"/>
                <a:ea typeface="宋体" panose="02010600030101010101" pitchFamily="2" charset="-122"/>
              </a:defRPr>
            </a:lvl3pPr>
            <a:lvl4pPr defTabSz="1217930">
              <a:defRPr sz="1900">
                <a:solidFill>
                  <a:schemeClr val="tx1"/>
                </a:solidFill>
                <a:latin typeface="Arial" panose="020B0604020202020204" pitchFamily="34" charset="0"/>
                <a:ea typeface="宋体" panose="02010600030101010101" pitchFamily="2" charset="-122"/>
              </a:defRPr>
            </a:lvl4pPr>
            <a:lvl5pPr defTabSz="1217930">
              <a:defRPr sz="1900">
                <a:solidFill>
                  <a:schemeClr val="tx1"/>
                </a:solidFill>
                <a:latin typeface="Arial" panose="020B0604020202020204" pitchFamily="34" charset="0"/>
                <a:ea typeface="宋体" panose="02010600030101010101" pitchFamily="2" charset="-122"/>
              </a:defRPr>
            </a:lvl5pPr>
            <a:lvl6pPr marL="2392680" indent="-106680" defTabSz="121793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849880" indent="-106680" defTabSz="121793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307080" indent="-106680" defTabSz="121793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764280" indent="-106680" defTabSz="121793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r" defTabSz="1219200">
              <a:defRPr/>
            </a:pPr>
            <a:r>
              <a:rPr lang="zh-CN" altLang="en-US" sz="1800" b="1" dirty="0">
                <a:solidFill>
                  <a:schemeClr val="accent5">
                    <a:lumMod val="75000"/>
                  </a:schemeClr>
                </a:solidFill>
                <a:latin typeface="微软雅黑" panose="020B0503020204020204" pitchFamily="34" charset="-122"/>
                <a:ea typeface="微软雅黑" panose="020B0503020204020204" pitchFamily="34" charset="-122"/>
                <a:cs typeface="Lato Regular"/>
              </a:rPr>
              <a:t>可及性</a:t>
            </a:r>
            <a:r>
              <a:rPr lang="zh-CN" altLang="en-US" sz="1800" b="1" dirty="0">
                <a:solidFill>
                  <a:srgbClr val="C00000"/>
                </a:solidFill>
                <a:latin typeface="微软雅黑" panose="020B0503020204020204" pitchFamily="34" charset="-122"/>
                <a:ea typeface="微软雅黑" panose="020B0503020204020204" pitchFamily="34" charset="-122"/>
                <a:cs typeface="Lato Regular"/>
              </a:rPr>
              <a:t>高</a:t>
            </a:r>
            <a:endParaRPr lang="en-US" altLang="zh-CN" sz="1800" b="1" dirty="0">
              <a:solidFill>
                <a:srgbClr val="C00000"/>
              </a:solidFill>
              <a:latin typeface="微软雅黑" panose="020B0503020204020204" pitchFamily="34" charset="-122"/>
              <a:ea typeface="微软雅黑" panose="020B0503020204020204" pitchFamily="34" charset="-122"/>
              <a:cs typeface="Lato Regular"/>
            </a:endParaRPr>
          </a:p>
        </p:txBody>
      </p:sp>
      <p:sp>
        <p:nvSpPr>
          <p:cNvPr id="80" name="文本框 79"/>
          <p:cNvSpPr txBox="1"/>
          <p:nvPr>
            <p:custDataLst>
              <p:tags r:id="rId6"/>
            </p:custDataLst>
          </p:nvPr>
        </p:nvSpPr>
        <p:spPr>
          <a:xfrm>
            <a:off x="2725450" y="1689417"/>
            <a:ext cx="1597660" cy="275590"/>
          </a:xfrm>
          <a:prstGeom prst="rect">
            <a:avLst/>
          </a:prstGeom>
          <a:noFill/>
        </p:spPr>
        <p:txBody>
          <a:bodyPr wrap="square">
            <a:spAutoFit/>
          </a:bodyPr>
          <a:lstStyle/>
          <a:p>
            <a:pPr eaLnBrk="1" hangingPunct="1">
              <a:defRPr/>
            </a:pP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传统问卷</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医生询问</a:t>
            </a:r>
          </a:p>
        </p:txBody>
      </p:sp>
      <p:cxnSp>
        <p:nvCxnSpPr>
          <p:cNvPr id="81" name="直接箭头连接符 80"/>
          <p:cNvCxnSpPr>
            <a:cxnSpLocks/>
          </p:cNvCxnSpPr>
          <p:nvPr>
            <p:custDataLst>
              <p:tags r:id="rId7"/>
            </p:custDataLst>
          </p:nvPr>
        </p:nvCxnSpPr>
        <p:spPr>
          <a:xfrm>
            <a:off x="4285020" y="1827212"/>
            <a:ext cx="315595" cy="6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4" name="文本框 83"/>
          <p:cNvSpPr txBox="1"/>
          <p:nvPr>
            <p:custDataLst>
              <p:tags r:id="rId8"/>
            </p:custDataLst>
          </p:nvPr>
        </p:nvSpPr>
        <p:spPr>
          <a:xfrm>
            <a:off x="4582190" y="1681162"/>
            <a:ext cx="1249680" cy="275590"/>
          </a:xfrm>
          <a:prstGeom prst="rect">
            <a:avLst/>
          </a:prstGeom>
          <a:noFill/>
        </p:spPr>
        <p:txBody>
          <a:bodyPr wrap="none">
            <a:spAutoFit/>
          </a:bodyPr>
          <a:lstStyle/>
          <a:p>
            <a:pPr eaLnBrk="1" hangingPunct="1">
              <a:defRPr/>
            </a:pPr>
            <a:r>
              <a:rPr lang="zh-CN" altLang="en-US" sz="1200" b="1" dirty="0">
                <a:solidFill>
                  <a:srgbClr val="0072BF"/>
                </a:solidFill>
                <a:latin typeface="微软雅黑" panose="020B0503020204020204" pitchFamily="34" charset="-122"/>
                <a:ea typeface="微软雅黑" panose="020B0503020204020204" pitchFamily="34" charset="-122"/>
              </a:rPr>
              <a:t>自适应智能提问</a:t>
            </a:r>
          </a:p>
        </p:txBody>
      </p:sp>
      <p:sp>
        <p:nvSpPr>
          <p:cNvPr id="85" name="文本框 84"/>
          <p:cNvSpPr txBox="1"/>
          <p:nvPr>
            <p:custDataLst>
              <p:tags r:id="rId9"/>
            </p:custDataLst>
          </p:nvPr>
        </p:nvSpPr>
        <p:spPr>
          <a:xfrm>
            <a:off x="3469005" y="3108325"/>
            <a:ext cx="792480" cy="275590"/>
          </a:xfrm>
          <a:prstGeom prst="rect">
            <a:avLst/>
          </a:prstGeom>
          <a:noFill/>
        </p:spPr>
        <p:txBody>
          <a:bodyPr wrap="none">
            <a:spAutoFit/>
          </a:bodyPr>
          <a:lstStyle/>
          <a:p>
            <a:pPr eaLnBrk="1" hangingPunct="1">
              <a:defRPr/>
            </a:pPr>
            <a:r>
              <a:rPr lang="zh-CN" altLang="en-US" sz="1200" dirty="0">
                <a:solidFill>
                  <a:srgbClr val="000000"/>
                </a:solidFill>
                <a:latin typeface="微软雅黑" panose="020B0503020204020204" pitchFamily="34" charset="-122"/>
                <a:ea typeface="微软雅黑" panose="020B0503020204020204" pitchFamily="34" charset="-122"/>
              </a:rPr>
              <a:t>线下诊断</a:t>
            </a:r>
          </a:p>
        </p:txBody>
      </p:sp>
      <p:cxnSp>
        <p:nvCxnSpPr>
          <p:cNvPr id="88" name="直接箭头连接符 87"/>
          <p:cNvCxnSpPr>
            <a:stCxn id="85" idx="3"/>
            <a:endCxn id="89" idx="1"/>
          </p:cNvCxnSpPr>
          <p:nvPr>
            <p:custDataLst>
              <p:tags r:id="rId10"/>
            </p:custDataLst>
          </p:nvPr>
        </p:nvCxnSpPr>
        <p:spPr>
          <a:xfrm flipV="1">
            <a:off x="4261485" y="3238500"/>
            <a:ext cx="259080" cy="76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9" name="文本框 88"/>
          <p:cNvSpPr txBox="1"/>
          <p:nvPr>
            <p:custDataLst>
              <p:tags r:id="rId11"/>
            </p:custDataLst>
          </p:nvPr>
        </p:nvSpPr>
        <p:spPr>
          <a:xfrm>
            <a:off x="4520565" y="3100705"/>
            <a:ext cx="1402080" cy="275590"/>
          </a:xfrm>
          <a:prstGeom prst="rect">
            <a:avLst/>
          </a:prstGeom>
          <a:noFill/>
        </p:spPr>
        <p:txBody>
          <a:bodyPr wrap="none">
            <a:spAutoFit/>
          </a:bodyPr>
          <a:lstStyle/>
          <a:p>
            <a:pPr eaLnBrk="1" hangingPunct="1">
              <a:defRPr/>
            </a:pPr>
            <a:r>
              <a:rPr lang="zh-CN" altLang="en-US" sz="1200" b="1" dirty="0">
                <a:solidFill>
                  <a:srgbClr val="0072BF"/>
                </a:solidFill>
                <a:latin typeface="微软雅黑" panose="020B0503020204020204" pitchFamily="34" charset="-122"/>
                <a:ea typeface="微软雅黑" panose="020B0503020204020204" pitchFamily="34" charset="-122"/>
              </a:rPr>
              <a:t>线上低成本预筛查</a:t>
            </a:r>
          </a:p>
        </p:txBody>
      </p:sp>
      <p:sp>
        <p:nvSpPr>
          <p:cNvPr id="91" name="文本框 90"/>
          <p:cNvSpPr txBox="1"/>
          <p:nvPr>
            <p:custDataLst>
              <p:tags r:id="rId12"/>
            </p:custDataLst>
          </p:nvPr>
        </p:nvSpPr>
        <p:spPr>
          <a:xfrm>
            <a:off x="2700685" y="1906587"/>
            <a:ext cx="2247900" cy="344805"/>
          </a:xfrm>
          <a:prstGeom prst="rect">
            <a:avLst/>
          </a:prstGeom>
          <a:noFill/>
        </p:spPr>
        <p:txBody>
          <a:bodyPr wrap="none">
            <a:spAutoFit/>
          </a:bodyPr>
          <a:lstStyle/>
          <a:p>
            <a:pPr marL="342900" indent="-107950" eaLnBrk="1" hangingPunct="1">
              <a:lnSpc>
                <a:spcPct val="150000"/>
              </a:lnSpc>
              <a:buFont typeface="Arial" panose="020B0604020202020204" pitchFamily="34" charset="0"/>
              <a:buChar char="•"/>
              <a:defRPr/>
            </a:pP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传统医生提问</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 -&gt; </a:t>
            </a:r>
            <a:r>
              <a:rPr lang="en-US" altLang="zh-CN" sz="11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40~50</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个问题</a:t>
            </a:r>
            <a:endParaRPr lang="en-US" altLang="zh-CN" sz="1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Shape 58290"/>
          <p:cNvSpPr/>
          <p:nvPr>
            <p:custDataLst>
              <p:tags r:id="rId13"/>
            </p:custDataLst>
          </p:nvPr>
        </p:nvSpPr>
        <p:spPr>
          <a:xfrm>
            <a:off x="354965" y="2275205"/>
            <a:ext cx="2160905" cy="248920"/>
          </a:xfrm>
          <a:prstGeom prst="rect">
            <a:avLst/>
          </a:prstGeom>
          <a:noFill/>
          <a:ln w="12700" cap="flat">
            <a:noFill/>
            <a:miter lim="400000"/>
          </a:ln>
          <a:effectLst/>
        </p:spPr>
        <p:txBody>
          <a:bodyPr lIns="0" tIns="0" rIns="0" bIns="0" anchor="ctr"/>
          <a:lstStyle>
            <a:lvl1pPr algn="l">
              <a:lnSpc>
                <a:spcPct val="100000"/>
              </a:lnSpc>
              <a:defRPr sz="2500">
                <a:solidFill>
                  <a:srgbClr val="3483C9"/>
                </a:solidFill>
                <a:latin typeface="Helvetica Neue Light"/>
                <a:ea typeface="Helvetica Neue Light"/>
                <a:cs typeface="Helvetica Neue Light"/>
                <a:sym typeface="Helvetica Neue Light"/>
              </a:defRPr>
            </a:lvl1pPr>
          </a:lstStyle>
          <a:p>
            <a:pPr algn="r" defTabSz="1219200" eaLnBrk="1" hangingPunct="1">
              <a:defRPr/>
            </a:pPr>
            <a:r>
              <a:rPr lang="zh-CN" altLang="en-US" sz="1800" b="1" dirty="0">
                <a:solidFill>
                  <a:schemeClr val="bg1">
                    <a:lumMod val="50000"/>
                  </a:schemeClr>
                </a:solidFill>
                <a:latin typeface="微软雅黑" panose="020B0503020204020204" pitchFamily="34" charset="-122"/>
                <a:ea typeface="微软雅黑" panose="020B0503020204020204" pitchFamily="34" charset="-122"/>
                <a:cs typeface="Lato Regular"/>
              </a:rPr>
              <a:t>效率极低</a:t>
            </a:r>
            <a:endParaRPr lang="en-US" altLang="zh-CN" sz="1800" b="1" dirty="0">
              <a:solidFill>
                <a:schemeClr val="bg1">
                  <a:lumMod val="50000"/>
                </a:schemeClr>
              </a:solidFill>
              <a:latin typeface="微软雅黑" panose="020B0503020204020204" pitchFamily="34" charset="-122"/>
              <a:ea typeface="微软雅黑" panose="020B0503020204020204" pitchFamily="34" charset="-122"/>
              <a:cs typeface="Lato Regular"/>
            </a:endParaRPr>
          </a:p>
        </p:txBody>
      </p:sp>
      <p:sp>
        <p:nvSpPr>
          <p:cNvPr id="4" name="Shape 58290"/>
          <p:cNvSpPr/>
          <p:nvPr>
            <p:custDataLst>
              <p:tags r:id="rId14"/>
            </p:custDataLst>
          </p:nvPr>
        </p:nvSpPr>
        <p:spPr>
          <a:xfrm>
            <a:off x="392430" y="3050540"/>
            <a:ext cx="2141855" cy="247650"/>
          </a:xfrm>
          <a:prstGeom prst="rect">
            <a:avLst/>
          </a:prstGeom>
          <a:noFill/>
          <a:ln w="12700" cap="flat">
            <a:noFill/>
            <a:miter lim="400000"/>
          </a:ln>
          <a:effectLst/>
        </p:spPr>
        <p:txBody>
          <a:bodyPr lIns="0" tIns="0" rIns="0" bIns="0" anchor="ctr"/>
          <a:lstStyle>
            <a:lvl1pPr algn="l">
              <a:lnSpc>
                <a:spcPct val="100000"/>
              </a:lnSpc>
              <a:defRPr sz="2500">
                <a:solidFill>
                  <a:srgbClr val="3483C9"/>
                </a:solidFill>
                <a:latin typeface="Helvetica Neue Light"/>
                <a:ea typeface="Helvetica Neue Light"/>
                <a:cs typeface="Helvetica Neue Light"/>
                <a:sym typeface="Helvetica Neue Light"/>
              </a:defRPr>
            </a:lvl1pPr>
          </a:lstStyle>
          <a:p>
            <a:pPr algn="r" defTabSz="1219200" eaLnBrk="1" hangingPunct="1">
              <a:defRPr/>
            </a:pPr>
            <a:r>
              <a:rPr lang="zh-CN" altLang="en-US" sz="1800" b="1" dirty="0">
                <a:solidFill>
                  <a:schemeClr val="bg1">
                    <a:lumMod val="50000"/>
                  </a:schemeClr>
                </a:solidFill>
                <a:latin typeface="微软雅黑" panose="020B0503020204020204" pitchFamily="34" charset="-122"/>
                <a:ea typeface="微软雅黑" panose="020B0503020204020204" pitchFamily="34" charset="-122"/>
                <a:cs typeface="Lato Regular"/>
              </a:rPr>
              <a:t>诊断成本高昂</a:t>
            </a:r>
            <a:endParaRPr lang="en-US" altLang="zh-CN" sz="1800" b="1" dirty="0">
              <a:solidFill>
                <a:schemeClr val="bg1">
                  <a:lumMod val="50000"/>
                </a:schemeClr>
              </a:solidFill>
              <a:latin typeface="微软雅黑" panose="020B0503020204020204" pitchFamily="34" charset="-122"/>
              <a:ea typeface="微软雅黑" panose="020B0503020204020204" pitchFamily="34" charset="-122"/>
              <a:cs typeface="Lato Regular"/>
            </a:endParaRPr>
          </a:p>
        </p:txBody>
      </p:sp>
      <p:sp>
        <p:nvSpPr>
          <p:cNvPr id="5" name="Shape 58290"/>
          <p:cNvSpPr/>
          <p:nvPr>
            <p:custDataLst>
              <p:tags r:id="rId15"/>
            </p:custDataLst>
          </p:nvPr>
        </p:nvSpPr>
        <p:spPr>
          <a:xfrm>
            <a:off x="132715" y="3436620"/>
            <a:ext cx="2376170" cy="248920"/>
          </a:xfrm>
          <a:prstGeom prst="rect">
            <a:avLst/>
          </a:prstGeom>
          <a:noFill/>
          <a:ln w="12700" cap="flat">
            <a:noFill/>
            <a:miter lim="400000"/>
          </a:ln>
          <a:effectLst/>
        </p:spPr>
        <p:txBody>
          <a:bodyPr lIns="0" tIns="0" rIns="0" bIns="0" anchor="ctr"/>
          <a:lstStyle>
            <a:lvl1pPr algn="l">
              <a:lnSpc>
                <a:spcPct val="100000"/>
              </a:lnSpc>
              <a:defRPr sz="2500">
                <a:solidFill>
                  <a:srgbClr val="3483C9"/>
                </a:solidFill>
                <a:latin typeface="Helvetica Neue Light"/>
                <a:ea typeface="Helvetica Neue Light"/>
                <a:cs typeface="Helvetica Neue Light"/>
                <a:sym typeface="Helvetica Neue Light"/>
              </a:defRPr>
            </a:lvl1pPr>
          </a:lstStyle>
          <a:p>
            <a:pPr algn="r" defTabSz="1219200">
              <a:defRPr/>
            </a:pPr>
            <a:r>
              <a:rPr lang="zh-CN" altLang="en-US" sz="1800" b="1" dirty="0">
                <a:solidFill>
                  <a:schemeClr val="bg1">
                    <a:lumMod val="50000"/>
                  </a:schemeClr>
                </a:solidFill>
                <a:latin typeface="微软雅黑" panose="020B0503020204020204" pitchFamily="34" charset="-122"/>
                <a:ea typeface="微软雅黑" panose="020B0503020204020204" pitchFamily="34" charset="-122"/>
                <a:cs typeface="Lato Regular"/>
              </a:rPr>
              <a:t>可及性差、资源紧张</a:t>
            </a:r>
            <a:endParaRPr lang="en-US" altLang="zh-CN" sz="1800" b="1" dirty="0">
              <a:solidFill>
                <a:schemeClr val="bg1">
                  <a:lumMod val="50000"/>
                </a:schemeClr>
              </a:solidFill>
              <a:latin typeface="微软雅黑" panose="020B0503020204020204" pitchFamily="34" charset="-122"/>
              <a:ea typeface="微软雅黑" panose="020B0503020204020204" pitchFamily="34" charset="-122"/>
              <a:cs typeface="Lato Regular"/>
            </a:endParaRPr>
          </a:p>
        </p:txBody>
      </p:sp>
      <p:sp>
        <p:nvSpPr>
          <p:cNvPr id="6" name="Shape 58290"/>
          <p:cNvSpPr/>
          <p:nvPr>
            <p:custDataLst>
              <p:tags r:id="rId16"/>
            </p:custDataLst>
          </p:nvPr>
        </p:nvSpPr>
        <p:spPr>
          <a:xfrm>
            <a:off x="36195" y="2662555"/>
            <a:ext cx="2484755" cy="248920"/>
          </a:xfrm>
          <a:prstGeom prst="rect">
            <a:avLst/>
          </a:prstGeom>
          <a:noFill/>
          <a:ln w="12700" cap="flat">
            <a:noFill/>
            <a:miter lim="400000"/>
          </a:ln>
          <a:effectLst/>
        </p:spPr>
        <p:txBody>
          <a:bodyPr lIns="0" tIns="0" rIns="0" bIns="0" anchor="ctr"/>
          <a:lstStyle>
            <a:lvl1pPr algn="l">
              <a:lnSpc>
                <a:spcPct val="100000"/>
              </a:lnSpc>
              <a:defRPr sz="2500">
                <a:solidFill>
                  <a:srgbClr val="3483C9"/>
                </a:solidFill>
                <a:latin typeface="Helvetica Neue Light"/>
                <a:ea typeface="Helvetica Neue Light"/>
                <a:cs typeface="Helvetica Neue Light"/>
                <a:sym typeface="Helvetica Neue Light"/>
              </a:defRPr>
            </a:lvl1pPr>
          </a:lstStyle>
          <a:p>
            <a:pPr algn="r" defTabSz="1219200" eaLnBrk="1" hangingPunct="1">
              <a:defRPr/>
            </a:pPr>
            <a:r>
              <a:rPr lang="zh-CN" altLang="en-US" sz="1800" b="1" dirty="0">
                <a:solidFill>
                  <a:schemeClr val="bg1">
                    <a:lumMod val="50000"/>
                  </a:schemeClr>
                </a:solidFill>
                <a:latin typeface="微软雅黑" panose="020B0503020204020204" pitchFamily="34" charset="-122"/>
                <a:ea typeface="微软雅黑" panose="020B0503020204020204" pitchFamily="34" charset="-122"/>
                <a:cs typeface="Lato Regular"/>
              </a:rPr>
              <a:t>主观性强、准确率低</a:t>
            </a:r>
            <a:endParaRPr lang="en-US" altLang="zh-CN" sz="1800" b="1" dirty="0">
              <a:solidFill>
                <a:schemeClr val="bg1">
                  <a:lumMod val="50000"/>
                </a:schemeClr>
              </a:solidFill>
              <a:latin typeface="微软雅黑" panose="020B0503020204020204" pitchFamily="34" charset="-122"/>
              <a:ea typeface="微软雅黑" panose="020B0503020204020204" pitchFamily="34" charset="-122"/>
              <a:cs typeface="Lato Regular"/>
            </a:endParaRPr>
          </a:p>
        </p:txBody>
      </p:sp>
      <p:sp>
        <p:nvSpPr>
          <p:cNvPr id="7" name="文本框 6"/>
          <p:cNvSpPr txBox="1"/>
          <p:nvPr>
            <p:custDataLst>
              <p:tags r:id="rId17"/>
            </p:custDataLst>
          </p:nvPr>
        </p:nvSpPr>
        <p:spPr>
          <a:xfrm>
            <a:off x="583565" y="1849755"/>
            <a:ext cx="1654810" cy="338554"/>
          </a:xfrm>
          <a:prstGeom prst="rect">
            <a:avLst/>
          </a:prstGeom>
          <a:noFill/>
        </p:spPr>
        <p:txBody>
          <a:bodyPr wrap="square"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现存方法缺点：</a:t>
            </a:r>
          </a:p>
        </p:txBody>
      </p:sp>
      <p:sp>
        <p:nvSpPr>
          <p:cNvPr id="11" name="文本框 10"/>
          <p:cNvSpPr txBox="1"/>
          <p:nvPr>
            <p:custDataLst>
              <p:tags r:id="rId18"/>
            </p:custDataLst>
          </p:nvPr>
        </p:nvSpPr>
        <p:spPr>
          <a:xfrm>
            <a:off x="2847370" y="2118677"/>
            <a:ext cx="2473325" cy="344805"/>
          </a:xfrm>
          <a:prstGeom prst="rect">
            <a:avLst/>
          </a:prstGeom>
          <a:noFill/>
        </p:spPr>
        <p:txBody>
          <a:bodyPr wrap="none">
            <a:spAutoFit/>
          </a:bodyPr>
          <a:lstStyle/>
          <a:p>
            <a:pPr marL="342900" indent="-107950">
              <a:lnSpc>
                <a:spcPct val="150000"/>
              </a:lnSpc>
              <a:buFont typeface="Arial" panose="020B0604020202020204" pitchFamily="34" charset="0"/>
              <a:buChar char="•"/>
              <a:defRPr/>
            </a:pP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传统智能询问策略 </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-&gt;</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约</a:t>
            </a:r>
            <a:r>
              <a:rPr lang="en-US" altLang="zh-CN" sz="11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15.3</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次提问</a:t>
            </a:r>
            <a:endParaRPr lang="en-US" altLang="zh-CN" sz="1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1"/>
          <p:cNvSpPr txBox="1"/>
          <p:nvPr>
            <p:custDataLst>
              <p:tags r:id="rId19"/>
            </p:custDataLst>
          </p:nvPr>
        </p:nvSpPr>
        <p:spPr>
          <a:xfrm>
            <a:off x="2997230" y="2286317"/>
            <a:ext cx="2124710" cy="414020"/>
          </a:xfrm>
          <a:prstGeom prst="rect">
            <a:avLst/>
          </a:prstGeom>
          <a:noFill/>
        </p:spPr>
        <p:txBody>
          <a:bodyPr wrap="none">
            <a:spAutoFit/>
          </a:bodyPr>
          <a:lstStyle/>
          <a:p>
            <a:pPr marL="342900" indent="-107950" eaLnBrk="1" hangingPunct="1">
              <a:lnSpc>
                <a:spcPct val="150000"/>
              </a:lnSpc>
              <a:buFont typeface="Arial" panose="020B0604020202020204" pitchFamily="34" charset="0"/>
              <a:buChar char="•"/>
              <a:defRPr/>
            </a:pP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EASRL-MH -&gt; </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约</a:t>
            </a:r>
            <a:r>
              <a:rPr lang="en-US" altLang="zh-CN" sz="14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9.6</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次提问</a:t>
            </a:r>
            <a:endParaRPr lang="en-US" altLang="zh-CN" sz="1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p:cNvSpPr txBox="1"/>
          <p:nvPr>
            <p:custDataLst>
              <p:tags r:id="rId20"/>
            </p:custDataLst>
          </p:nvPr>
        </p:nvSpPr>
        <p:spPr>
          <a:xfrm>
            <a:off x="2969260" y="3366770"/>
            <a:ext cx="1922780" cy="321945"/>
          </a:xfrm>
          <a:prstGeom prst="rect">
            <a:avLst/>
          </a:prstGeom>
          <a:noFill/>
        </p:spPr>
        <p:txBody>
          <a:bodyPr wrap="none">
            <a:spAutoFit/>
          </a:bodyPr>
          <a:lstStyle/>
          <a:p>
            <a:pPr marL="342900" indent="-107950" eaLnBrk="1" hangingPunct="1">
              <a:lnSpc>
                <a:spcPct val="150000"/>
              </a:lnSpc>
              <a:buFont typeface="Arial" panose="020B0604020202020204" pitchFamily="34" charset="0"/>
              <a:buChar char="•"/>
              <a:defRPr/>
            </a:pPr>
            <a:r>
              <a:rPr lang="zh-CN" altLang="en-US" sz="1000" dirty="0">
                <a:latin typeface="微软雅黑" panose="020B0503020204020204" pitchFamily="34" charset="-122"/>
                <a:ea typeface="微软雅黑" panose="020B0503020204020204" pitchFamily="34" charset="-122"/>
              </a:rPr>
              <a:t>可本地部署，可离线诊断</a:t>
            </a:r>
          </a:p>
        </p:txBody>
      </p:sp>
      <p:sp>
        <p:nvSpPr>
          <p:cNvPr id="15" name="文本框 14"/>
          <p:cNvSpPr txBox="1"/>
          <p:nvPr>
            <p:custDataLst>
              <p:tags r:id="rId21"/>
            </p:custDataLst>
          </p:nvPr>
        </p:nvSpPr>
        <p:spPr>
          <a:xfrm>
            <a:off x="2745740" y="3631565"/>
            <a:ext cx="2557780" cy="321945"/>
          </a:xfrm>
          <a:prstGeom prst="rect">
            <a:avLst/>
          </a:prstGeom>
          <a:noFill/>
        </p:spPr>
        <p:txBody>
          <a:bodyPr wrap="none">
            <a:spAutoFit/>
          </a:bodyPr>
          <a:lstStyle/>
          <a:p>
            <a:pPr marL="342900" indent="-107950" eaLnBrk="1" hangingPunct="1">
              <a:lnSpc>
                <a:spcPct val="150000"/>
              </a:lnSpc>
              <a:buFont typeface="Arial" panose="020B0604020202020204" pitchFamily="34" charset="0"/>
              <a:buChar char="•"/>
              <a:defRPr/>
            </a:pPr>
            <a:r>
              <a:rPr lang="zh-CN" altLang="en-US" sz="1000" dirty="0">
                <a:latin typeface="微软雅黑" panose="020B0503020204020204" pitchFamily="34" charset="-122"/>
                <a:ea typeface="微软雅黑" panose="020B0503020204020204" pitchFamily="34" charset="-122"/>
              </a:rPr>
              <a:t>项目未来预备开源，保证低成本诊断</a:t>
            </a:r>
          </a:p>
        </p:txBody>
      </p:sp>
      <p:sp>
        <p:nvSpPr>
          <p:cNvPr id="16" name="文本框 15"/>
          <p:cNvSpPr txBox="1"/>
          <p:nvPr>
            <p:custDataLst>
              <p:tags r:id="rId22"/>
            </p:custDataLst>
          </p:nvPr>
        </p:nvSpPr>
        <p:spPr>
          <a:xfrm>
            <a:off x="2478405" y="4366260"/>
            <a:ext cx="2923540" cy="368300"/>
          </a:xfrm>
          <a:prstGeom prst="rect">
            <a:avLst/>
          </a:prstGeom>
          <a:noFill/>
        </p:spPr>
        <p:txBody>
          <a:bodyPr wrap="none">
            <a:spAutoFit/>
          </a:bodyPr>
          <a:lstStyle/>
          <a:p>
            <a:pPr marL="342900" indent="-107950" eaLnBrk="1" hangingPunct="1">
              <a:lnSpc>
                <a:spcPct val="150000"/>
              </a:lnSpc>
              <a:buFont typeface="Arial" panose="020B0604020202020204" pitchFamily="34" charset="0"/>
              <a:buChar char="•"/>
              <a:defRPr/>
            </a:pP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本项目可用于高风险人群</a:t>
            </a:r>
            <a:r>
              <a:rPr lang="en-US" altLang="zh-CN" sz="1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潜在患者</a:t>
            </a:r>
            <a:r>
              <a:rPr lang="zh-CN" altLang="en-US" sz="1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预筛查</a:t>
            </a:r>
            <a:endParaRPr lang="en-US" altLang="zh-CN" sz="1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文本框 17"/>
          <p:cNvSpPr txBox="1"/>
          <p:nvPr>
            <p:custDataLst>
              <p:tags r:id="rId23"/>
            </p:custDataLst>
          </p:nvPr>
        </p:nvSpPr>
        <p:spPr>
          <a:xfrm>
            <a:off x="1836420" y="4636770"/>
            <a:ext cx="3065780" cy="321945"/>
          </a:xfrm>
          <a:prstGeom prst="rect">
            <a:avLst/>
          </a:prstGeom>
          <a:noFill/>
        </p:spPr>
        <p:txBody>
          <a:bodyPr wrap="none">
            <a:spAutoFit/>
          </a:bodyPr>
          <a:lstStyle/>
          <a:p>
            <a:pPr marL="342900" indent="-107950" eaLnBrk="1" hangingPunct="1">
              <a:lnSpc>
                <a:spcPct val="150000"/>
              </a:lnSpc>
              <a:buFont typeface="Arial" panose="020B0604020202020204" pitchFamily="34" charset="0"/>
              <a:buChar char="•"/>
              <a:defRPr/>
            </a:pPr>
            <a:r>
              <a:rPr lang="zh-CN" altLang="en-US" sz="1000" dirty="0">
                <a:latin typeface="微软雅黑" panose="020B0503020204020204" pitchFamily="34" charset="-122"/>
                <a:ea typeface="微软雅黑" panose="020B0503020204020204" pitchFamily="34" charset="-122"/>
              </a:rPr>
              <a:t>根据筛查结果，用户可选择是否寻求专业诊断</a:t>
            </a:r>
          </a:p>
        </p:txBody>
      </p:sp>
      <p:grpSp>
        <p:nvGrpSpPr>
          <p:cNvPr id="23" name="组合 22"/>
          <p:cNvGrpSpPr/>
          <p:nvPr/>
        </p:nvGrpSpPr>
        <p:grpSpPr>
          <a:xfrm>
            <a:off x="6157069" y="1259026"/>
            <a:ext cx="695325" cy="577215"/>
            <a:chOff x="6764711" y="583859"/>
            <a:chExt cx="695325" cy="577312"/>
          </a:xfrm>
        </p:grpSpPr>
        <p:sp>
          <p:nvSpPr>
            <p:cNvPr id="19" name="Freeform 5"/>
            <p:cNvSpPr/>
            <p:nvPr>
              <p:custDataLst>
                <p:tags r:id="rId28"/>
              </p:custDataLst>
            </p:nvPr>
          </p:nvSpPr>
          <p:spPr bwMode="auto">
            <a:xfrm rot="10800000">
              <a:off x="6779748" y="583859"/>
              <a:ext cx="651334" cy="5773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gradFill>
            <a:ln w="19050">
              <a:gradFill flip="none" rotWithShape="1">
                <a:gsLst>
                  <a:gs pos="29000">
                    <a:srgbClr val="E0E0E0"/>
                  </a:gs>
                  <a:gs pos="0">
                    <a:srgbClr val="999999"/>
                  </a:gs>
                  <a:gs pos="83000">
                    <a:sysClr val="window" lastClr="FFFFFF"/>
                  </a:gs>
                </a:gsLst>
                <a:lin ang="2700000" scaled="1"/>
              </a:gradFill>
            </a:ln>
            <a:effectLst>
              <a:outerShdw blurRad="203200" dist="63500" dir="2700000" algn="tl" rotWithShape="0">
                <a:prstClr val="black">
                  <a:alpha val="32000"/>
                </a:prstClr>
              </a:outerShdw>
            </a:effectLst>
          </p:spPr>
          <p:txBody>
            <a:bodyPr/>
            <a:lstStyle/>
            <a:p>
              <a:pPr defTabSz="914400" eaLnBrk="1" fontAlgn="auto" hangingPunct="1">
                <a:defRPr/>
              </a:pPr>
              <a:endParaRPr lang="zh-CN" altLang="en-US" sz="1800" kern="0">
                <a:solidFill>
                  <a:prstClr val="black"/>
                </a:solidFill>
              </a:endParaRPr>
            </a:p>
          </p:txBody>
        </p:sp>
        <p:sp>
          <p:nvSpPr>
            <p:cNvPr id="22" name="Freeform 5"/>
            <p:cNvSpPr/>
            <p:nvPr>
              <p:custDataLst>
                <p:tags r:id="rId29"/>
              </p:custDataLst>
            </p:nvPr>
          </p:nvSpPr>
          <p:spPr bwMode="auto">
            <a:xfrm rot="10800000">
              <a:off x="6852070" y="648800"/>
              <a:ext cx="506689" cy="44910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60000">
                  <a:srgbClr val="ECECEC"/>
                </a:gs>
                <a:gs pos="100000">
                  <a:srgbClr val="D1D1D1"/>
                </a:gs>
              </a:gsLst>
              <a:lin ang="2700000" scaled="1"/>
            </a:gradFill>
            <a:ln w="19050">
              <a:gradFill flip="none" rotWithShape="1">
                <a:gsLst>
                  <a:gs pos="29000">
                    <a:srgbClr val="E0E0E0"/>
                  </a:gs>
                  <a:gs pos="0">
                    <a:srgbClr val="999999"/>
                  </a:gs>
                  <a:gs pos="83000">
                    <a:sysClr val="window" lastClr="FFFFFF"/>
                  </a:gs>
                </a:gsLst>
                <a:lin ang="2700000" scaled="1"/>
              </a:gradFill>
            </a:ln>
            <a:effectLst>
              <a:outerShdw blurRad="152400" dist="38100" dir="2700000" algn="tl" rotWithShape="0">
                <a:prstClr val="black">
                  <a:alpha val="33000"/>
                </a:prstClr>
              </a:outerShdw>
            </a:effectLst>
          </p:spPr>
          <p:txBody>
            <a:bodyPr/>
            <a:lstStyle/>
            <a:p>
              <a:pPr defTabSz="914400" eaLnBrk="1" fontAlgn="auto" hangingPunct="1">
                <a:defRPr/>
              </a:pPr>
              <a:endParaRPr lang="zh-CN" altLang="en-US" sz="1800" kern="0" dirty="0">
                <a:solidFill>
                  <a:prstClr val="black"/>
                </a:solidFill>
              </a:endParaRPr>
            </a:p>
          </p:txBody>
        </p:sp>
        <p:sp>
          <p:nvSpPr>
            <p:cNvPr id="20" name="文本框 19"/>
            <p:cNvSpPr txBox="1"/>
            <p:nvPr>
              <p:custDataLst>
                <p:tags r:id="rId30"/>
              </p:custDataLst>
            </p:nvPr>
          </p:nvSpPr>
          <p:spPr bwMode="auto">
            <a:xfrm>
              <a:off x="6764711" y="640972"/>
              <a:ext cx="695325" cy="460452"/>
            </a:xfrm>
            <a:prstGeom prst="rect">
              <a:avLst/>
            </a:prstGeom>
            <a:noFill/>
          </p:spPr>
          <p:txBody>
            <a:bodyPr>
              <a:spAutoFit/>
            </a:bodyPr>
            <a:lstStyle/>
            <a:p>
              <a:pPr algn="ctr" defTabSz="914400" eaLnBrk="1" fontAlgn="auto" hangingPunct="1">
                <a:defRPr/>
              </a:pPr>
              <a:r>
                <a:rPr lang="en-US" altLang="zh-CN" sz="2400" kern="0" dirty="0">
                  <a:solidFill>
                    <a:schemeClr val="accent1"/>
                  </a:solidFill>
                </a:rPr>
                <a:t>04</a:t>
              </a:r>
            </a:p>
          </p:txBody>
        </p:sp>
      </p:grpSp>
      <p:sp>
        <p:nvSpPr>
          <p:cNvPr id="24" name="Shape 58290"/>
          <p:cNvSpPr/>
          <p:nvPr>
            <p:custDataLst>
              <p:tags r:id="rId24"/>
            </p:custDataLst>
          </p:nvPr>
        </p:nvSpPr>
        <p:spPr>
          <a:xfrm>
            <a:off x="6882239" y="1406346"/>
            <a:ext cx="2232025" cy="281305"/>
          </a:xfrm>
          <a:prstGeom prst="rect">
            <a:avLst/>
          </a:prstGeom>
          <a:noFill/>
          <a:ln w="12700" cap="flat">
            <a:noFill/>
            <a:miter lim="400000"/>
          </a:ln>
          <a:effectLst/>
        </p:spPr>
        <p:txBody>
          <a:bodyPr lIns="0" tIns="0" rIns="0" bIns="0" anchor="ctr"/>
          <a:lstStyle>
            <a:lvl1pPr algn="l">
              <a:lnSpc>
                <a:spcPct val="100000"/>
              </a:lnSpc>
              <a:defRPr sz="2500">
                <a:solidFill>
                  <a:srgbClr val="3483C9"/>
                </a:solidFill>
                <a:latin typeface="Helvetica Neue Light"/>
                <a:ea typeface="Helvetica Neue Light"/>
                <a:cs typeface="Helvetica Neue Light"/>
                <a:sym typeface="Helvetica Neue Light"/>
              </a:defRPr>
            </a:lvl1pPr>
          </a:lstStyle>
          <a:p>
            <a:pPr defTabSz="1219200">
              <a:defRPr/>
            </a:pPr>
            <a:r>
              <a:rPr lang="zh-CN" altLang="en-US" sz="1800" b="1" dirty="0">
                <a:solidFill>
                  <a:schemeClr val="accent5">
                    <a:lumMod val="75000"/>
                  </a:schemeClr>
                </a:solidFill>
                <a:latin typeface="微软雅黑" panose="020B0503020204020204" pitchFamily="34" charset="-122"/>
                <a:ea typeface="微软雅黑" panose="020B0503020204020204" pitchFamily="34" charset="-122"/>
                <a:cs typeface="Lato Regular"/>
              </a:rPr>
              <a:t>标准</a:t>
            </a:r>
            <a:r>
              <a:rPr lang="zh-CN" altLang="en-US" sz="1800" b="1" dirty="0">
                <a:solidFill>
                  <a:srgbClr val="C00000"/>
                </a:solidFill>
                <a:latin typeface="微软雅黑" panose="020B0503020204020204" pitchFamily="34" charset="-122"/>
                <a:ea typeface="微软雅黑" panose="020B0503020204020204" pitchFamily="34" charset="-122"/>
                <a:cs typeface="Lato Regular"/>
              </a:rPr>
              <a:t>客观</a:t>
            </a:r>
            <a:r>
              <a:rPr lang="zh-CN" altLang="en-US" sz="1800" b="1" dirty="0">
                <a:solidFill>
                  <a:schemeClr val="accent5">
                    <a:lumMod val="75000"/>
                  </a:schemeClr>
                </a:solidFill>
                <a:latin typeface="微软雅黑" panose="020B0503020204020204" pitchFamily="34" charset="-122"/>
                <a:ea typeface="微软雅黑" panose="020B0503020204020204" pitchFamily="34" charset="-122"/>
                <a:cs typeface="Lato Regular"/>
              </a:rPr>
              <a:t>、准确性</a:t>
            </a:r>
            <a:r>
              <a:rPr lang="zh-CN" altLang="en-US" sz="1800" b="1" dirty="0">
                <a:solidFill>
                  <a:srgbClr val="C00000"/>
                </a:solidFill>
                <a:latin typeface="微软雅黑" panose="020B0503020204020204" pitchFamily="34" charset="-122"/>
                <a:ea typeface="微软雅黑" panose="020B0503020204020204" pitchFamily="34" charset="-122"/>
                <a:cs typeface="Lato Regular"/>
              </a:rPr>
              <a:t>高</a:t>
            </a:r>
            <a:endParaRPr lang="en-US" altLang="zh-CN" sz="1800" b="1" dirty="0">
              <a:solidFill>
                <a:srgbClr val="C00000"/>
              </a:solidFill>
              <a:latin typeface="微软雅黑" panose="020B0503020204020204" pitchFamily="34" charset="-122"/>
              <a:ea typeface="微软雅黑" panose="020B0503020204020204" pitchFamily="34" charset="-122"/>
              <a:cs typeface="Lato Regular"/>
            </a:endParaRPr>
          </a:p>
        </p:txBody>
      </p:sp>
      <p:sp>
        <p:nvSpPr>
          <p:cNvPr id="25" name="文本框 24"/>
          <p:cNvSpPr txBox="1"/>
          <p:nvPr>
            <p:custDataLst>
              <p:tags r:id="rId25"/>
            </p:custDataLst>
          </p:nvPr>
        </p:nvSpPr>
        <p:spPr>
          <a:xfrm>
            <a:off x="6139671" y="1942400"/>
            <a:ext cx="3282950" cy="829945"/>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1.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基于</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Diagnostic and Statistical Manual (DSM-IV)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进行诊断，保证诊断客观性。</a:t>
            </a:r>
            <a:endParaRPr lang="en-US" altLang="zh-CN"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2. </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NCS-R</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数据集上完成测试，且表现良好</a:t>
            </a:r>
          </a:p>
        </p:txBody>
      </p:sp>
      <p:pic>
        <p:nvPicPr>
          <p:cNvPr id="27" name="图片 26"/>
          <p:cNvPicPr>
            <a:picLocks noChangeAspect="1"/>
          </p:cNvPicPr>
          <p:nvPr>
            <p:custDataLst>
              <p:tags r:id="rId26"/>
            </p:custDataLst>
          </p:nvPr>
        </p:nvPicPr>
        <p:blipFill>
          <a:blip r:embed="rId41" cstate="print">
            <a:extLst>
              <a:ext uri="{28A0092B-C50C-407E-A947-70E740481C1C}">
                <a14:useLocalDpi xmlns:a14="http://schemas.microsoft.com/office/drawing/2010/main" val="0"/>
              </a:ext>
            </a:extLst>
          </a:blip>
          <a:srcRect/>
          <a:stretch>
            <a:fillRect/>
          </a:stretch>
        </p:blipFill>
        <p:spPr>
          <a:xfrm>
            <a:off x="6244428" y="2960370"/>
            <a:ext cx="3019425" cy="1998345"/>
          </a:xfrm>
          <a:prstGeom prst="rect">
            <a:avLst/>
          </a:prstGeom>
          <a:ln w="19050">
            <a:solidFill>
              <a:schemeClr val="accent1"/>
            </a:solidFill>
          </a:ln>
        </p:spPr>
      </p:pic>
      <p:pic>
        <p:nvPicPr>
          <p:cNvPr id="10242" name="淘宝网Chenying0907出品 2" descr="C:\Users\Administrator\Desktop\微立体创业计划\001.png"/>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23850" y="234950"/>
            <a:ext cx="5937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淘宝网Chenying0907出品 3" descr="C:\Users\Administrator\Desktop\微立体创业计划\002.png"/>
          <p:cNvPicPr>
            <a:picLocks noChangeAspect="1" noChangeArrowheads="1"/>
          </p:cNvPicPr>
          <p:nvPr/>
        </p:nvPicPr>
        <p:blipFill>
          <a:blip r:embed="rId43"/>
          <a:stretch>
            <a:fillRect/>
          </a:stretch>
        </p:blipFill>
        <p:spPr bwMode="auto">
          <a:xfrm>
            <a:off x="442913" y="227013"/>
            <a:ext cx="673100" cy="673100"/>
          </a:xfrm>
          <a:prstGeom prst="rect">
            <a:avLst/>
          </a:prstGeom>
          <a:noFill/>
          <a:effectLst>
            <a:outerShdw blurRad="292100" dist="177800" dir="2460000" sx="99000" sy="99000" algn="l" rotWithShape="0">
              <a:prstClr val="black">
                <a:alpha val="39000"/>
              </a:prstClr>
            </a:outerShdw>
          </a:effectLst>
        </p:spPr>
      </p:pic>
      <p:sp>
        <p:nvSpPr>
          <p:cNvPr id="60" name="淘宝网Chenying0907出品 3"/>
          <p:cNvSpPr>
            <a:spLocks noChangeArrowheads="1"/>
          </p:cNvSpPr>
          <p:nvPr/>
        </p:nvSpPr>
        <p:spPr bwMode="auto">
          <a:xfrm>
            <a:off x="1116013" y="225235"/>
            <a:ext cx="1210570" cy="400101"/>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zh-CN" altLang="en-US" sz="2000" b="1" dirty="0">
                <a:solidFill>
                  <a:schemeClr val="tx2">
                    <a:lumMod val="50000"/>
                  </a:schemeClr>
                </a:solidFill>
                <a:latin typeface="Arial" panose="020B0604020202020204" pitchFamily="34" charset="0"/>
              </a:rPr>
              <a:t>项目优势</a:t>
            </a:r>
          </a:p>
        </p:txBody>
      </p:sp>
      <p:sp>
        <p:nvSpPr>
          <p:cNvPr id="21" name="淘宝网Chenying0907出品 3"/>
          <p:cNvSpPr>
            <a:spLocks noChangeArrowheads="1"/>
          </p:cNvSpPr>
          <p:nvPr/>
        </p:nvSpPr>
        <p:spPr bwMode="auto">
          <a:xfrm>
            <a:off x="1116013" y="553848"/>
            <a:ext cx="1407740" cy="261602"/>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en-US" altLang="zh-CN" sz="1100" dirty="0">
                <a:latin typeface="Arial" panose="020B0604020202020204" pitchFamily="34" charset="0"/>
              </a:rPr>
              <a:t>Project Advantages</a:t>
            </a:r>
          </a:p>
        </p:txBody>
      </p:sp>
      <p:sp>
        <p:nvSpPr>
          <p:cNvPr id="8" name="Shape 58290">
            <a:extLst>
              <a:ext uri="{FF2B5EF4-FFF2-40B4-BE49-F238E27FC236}">
                <a16:creationId xmlns:a16="http://schemas.microsoft.com/office/drawing/2014/main" id="{614D14C4-A34E-C3EA-4293-FBA879A83A8A}"/>
              </a:ext>
            </a:extLst>
          </p:cNvPr>
          <p:cNvSpPr/>
          <p:nvPr>
            <p:custDataLst>
              <p:tags r:id="rId27"/>
            </p:custDataLst>
          </p:nvPr>
        </p:nvSpPr>
        <p:spPr>
          <a:xfrm>
            <a:off x="2820035" y="551323"/>
            <a:ext cx="5607424" cy="398811"/>
          </a:xfrm>
          <a:prstGeom prst="rect">
            <a:avLst/>
          </a:prstGeom>
          <a:noFill/>
          <a:ln w="12700" cap="flat">
            <a:noFill/>
            <a:miter lim="400000"/>
          </a:ln>
          <a:effectLst/>
        </p:spPr>
        <p:txBody>
          <a:bodyPr lIns="0" tIns="0" rIns="0" bIns="0" anchor="ctr"/>
          <a:lstStyle>
            <a:lvl1pPr algn="l">
              <a:lnSpc>
                <a:spcPct val="100000"/>
              </a:lnSpc>
              <a:defRPr sz="2500">
                <a:solidFill>
                  <a:srgbClr val="3483C9"/>
                </a:solidFill>
                <a:latin typeface="Helvetica Neue Light"/>
                <a:ea typeface="Helvetica Neue Light"/>
                <a:cs typeface="Helvetica Neue Light"/>
                <a:sym typeface="Helvetica Neue Light"/>
              </a:defRPr>
            </a:lvl1pPr>
          </a:lstStyle>
          <a:p>
            <a:pPr algn="ctr" defTabSz="1219200">
              <a:defRPr/>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Lato Regular"/>
              </a:rPr>
              <a:t>本项目 </a:t>
            </a:r>
            <a:r>
              <a:rPr lang="en-US" altLang="zh-CN" sz="2400" b="1" dirty="0">
                <a:solidFill>
                  <a:schemeClr val="accent5">
                    <a:lumMod val="75000"/>
                  </a:schemeClr>
                </a:solidFill>
                <a:latin typeface="微软雅黑" panose="020B0503020204020204" pitchFamily="34" charset="-122"/>
                <a:ea typeface="微软雅黑" panose="020B0503020204020204" pitchFamily="34" charset="-122"/>
                <a:cs typeface="Lato Regular"/>
              </a:rPr>
              <a:t>(EASRL-MH) </a:t>
            </a:r>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Lato Regular"/>
              </a:rPr>
              <a:t>具有以下优势：</a:t>
            </a:r>
            <a:endParaRPr lang="en-US" altLang="zh-CN" sz="2400" b="1" dirty="0">
              <a:solidFill>
                <a:srgbClr val="C00000"/>
              </a:solidFill>
              <a:latin typeface="微软雅黑" panose="020B0503020204020204" pitchFamily="34" charset="-122"/>
              <a:ea typeface="微软雅黑" panose="020B0503020204020204" pitchFamily="34" charset="-122"/>
              <a:cs typeface="Lato Regular"/>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淘宝网Chenying0907出品 2" descr="C:\Users\Administrator\Desktop\微立体创业计划\0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34950"/>
            <a:ext cx="5937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淘宝网Chenying0907出品 3" descr="C:\Users\Administrator\Desktop\微立体创业计划\002.png"/>
          <p:cNvPicPr>
            <a:picLocks noChangeAspect="1" noChangeArrowheads="1"/>
          </p:cNvPicPr>
          <p:nvPr/>
        </p:nvPicPr>
        <p:blipFill>
          <a:blip r:embed="rId3"/>
          <a:stretch>
            <a:fillRect/>
          </a:stretch>
        </p:blipFill>
        <p:spPr bwMode="auto">
          <a:xfrm>
            <a:off x="442913" y="227013"/>
            <a:ext cx="673100" cy="673100"/>
          </a:xfrm>
          <a:prstGeom prst="rect">
            <a:avLst/>
          </a:prstGeom>
          <a:noFill/>
          <a:effectLst>
            <a:outerShdw blurRad="292100" dist="177800" dir="2460000" sx="99000" sy="99000" algn="l" rotWithShape="0">
              <a:prstClr val="black">
                <a:alpha val="39000"/>
              </a:prstClr>
            </a:outerShdw>
          </a:effectLst>
        </p:spPr>
      </p:pic>
      <p:sp>
        <p:nvSpPr>
          <p:cNvPr id="4" name="淘宝网Chenying0907出品 3"/>
          <p:cNvSpPr>
            <a:spLocks noChangeArrowheads="1"/>
          </p:cNvSpPr>
          <p:nvPr/>
        </p:nvSpPr>
        <p:spPr bwMode="auto">
          <a:xfrm>
            <a:off x="1116013" y="234950"/>
            <a:ext cx="5099455" cy="400101"/>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zh-CN" altLang="en-US" sz="2000" b="1" dirty="0">
                <a:solidFill>
                  <a:schemeClr val="tx2">
                    <a:lumMod val="50000"/>
                  </a:schemeClr>
                </a:solidFill>
                <a:latin typeface="Arial" panose="020B0604020202020204" pitchFamily="34" charset="0"/>
              </a:rPr>
              <a:t>主要创新点 </a:t>
            </a:r>
            <a:r>
              <a:rPr lang="en-US" altLang="zh-CN" sz="2000" b="1" dirty="0">
                <a:solidFill>
                  <a:schemeClr val="tx2">
                    <a:lumMod val="50000"/>
                  </a:schemeClr>
                </a:solidFill>
                <a:latin typeface="Arial" panose="020B0604020202020204" pitchFamily="34" charset="0"/>
              </a:rPr>
              <a:t>1</a:t>
            </a:r>
            <a:r>
              <a:rPr lang="zh-CN" altLang="en-US" sz="2000" b="1" dirty="0">
                <a:solidFill>
                  <a:schemeClr val="tx2">
                    <a:lumMod val="50000"/>
                  </a:schemeClr>
                </a:solidFill>
                <a:latin typeface="Arial" panose="020B0604020202020204" pitchFamily="34" charset="0"/>
              </a:rPr>
              <a:t>：相关性</a:t>
            </a:r>
            <a:r>
              <a:rPr lang="en-US" altLang="zh-CN" sz="2000" b="1" dirty="0">
                <a:solidFill>
                  <a:schemeClr val="tx2">
                    <a:lumMod val="50000"/>
                  </a:schemeClr>
                </a:solidFill>
                <a:latin typeface="Arial" panose="020B0604020202020204" pitchFamily="34" charset="0"/>
              </a:rPr>
              <a:t>-</a:t>
            </a:r>
            <a:r>
              <a:rPr lang="zh-CN" altLang="en-US" sz="2000" b="1" dirty="0">
                <a:solidFill>
                  <a:schemeClr val="tx2">
                    <a:lumMod val="50000"/>
                  </a:schemeClr>
                </a:solidFill>
                <a:latin typeface="Arial" panose="020B0604020202020204" pitchFamily="34" charset="0"/>
              </a:rPr>
              <a:t>不确定性引导的策略</a:t>
            </a:r>
          </a:p>
        </p:txBody>
      </p:sp>
      <p:sp>
        <p:nvSpPr>
          <p:cNvPr id="5" name="淘宝网Chenying0907出品 3"/>
          <p:cNvSpPr>
            <a:spLocks noChangeArrowheads="1"/>
          </p:cNvSpPr>
          <p:nvPr/>
        </p:nvSpPr>
        <p:spPr bwMode="auto">
          <a:xfrm>
            <a:off x="1116013" y="554038"/>
            <a:ext cx="2763880" cy="261602"/>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en-US" altLang="zh-CN" sz="1100" dirty="0">
                <a:latin typeface="Arial" panose="020B0604020202020204" pitchFamily="34" charset="0"/>
              </a:rPr>
              <a:t>Correlation-Exploration Guided Strategy</a:t>
            </a:r>
            <a:endParaRPr lang="zh-CN" altLang="en-US" sz="1100" dirty="0">
              <a:latin typeface="Arial" panose="020B0604020202020204" pitchFamily="34" charset="0"/>
            </a:endParaRPr>
          </a:p>
        </p:txBody>
      </p:sp>
      <p:sp>
        <p:nvSpPr>
          <p:cNvPr id="7" name="文本框 6"/>
          <p:cNvSpPr txBox="1"/>
          <p:nvPr/>
        </p:nvSpPr>
        <p:spPr>
          <a:xfrm>
            <a:off x="4691746" y="814028"/>
            <a:ext cx="2592288" cy="261610"/>
          </a:xfrm>
          <a:prstGeom prst="rect">
            <a:avLst/>
          </a:prstGeom>
          <a:noFill/>
        </p:spPr>
        <p:txBody>
          <a:bodyPr wrap="square" rtlCol="0">
            <a:spAutoFit/>
          </a:bodyPr>
          <a:lstStyle/>
          <a:p>
            <a:r>
              <a:rPr lang="zh-CN" altLang="en-US" sz="1100" b="1" dirty="0">
                <a:solidFill>
                  <a:schemeClr val="accent1">
                    <a:lumMod val="50000"/>
                  </a:schemeClr>
                </a:solidFill>
                <a:latin typeface="微软雅黑" panose="020B0503020204020204" pitchFamily="34" charset="-122"/>
                <a:ea typeface="微软雅黑" panose="020B0503020204020204" pitchFamily="34" charset="-122"/>
              </a:rPr>
              <a:t>本项目提出：</a:t>
            </a:r>
          </a:p>
        </p:txBody>
      </p:sp>
      <mc:AlternateContent xmlns:mc="http://schemas.openxmlformats.org/markup-compatibility/2006" xmlns:a14="http://schemas.microsoft.com/office/drawing/2010/main">
        <mc:Choice Requires="a14">
          <p:sp>
            <p:nvSpPr>
              <p:cNvPr id="8" name="文本框 7"/>
              <p:cNvSpPr txBox="1"/>
              <p:nvPr/>
            </p:nvSpPr>
            <p:spPr>
              <a:xfrm>
                <a:off x="540445" y="900137"/>
                <a:ext cx="3799593" cy="307777"/>
              </a:xfrm>
              <a:prstGeom prst="rect">
                <a:avLst/>
              </a:prstGeom>
              <a:noFill/>
            </p:spPr>
            <p:txBody>
              <a:bodyPr wrap="square" rtlCol="0">
                <a:spAutoFit/>
              </a:bodyPr>
              <a:lstStyle/>
              <a:p>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传统动态方法：纯随机探索</a:t>
                </a:r>
                <a:r>
                  <a:rPr lang="en-US" altLang="zh-CN" sz="1400" b="1" dirty="0">
                    <a:solidFill>
                      <a:schemeClr val="accent1">
                        <a:lumMod val="50000"/>
                      </a:schemeClr>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1400" b="1" i="1" smtClean="0">
                        <a:solidFill>
                          <a:schemeClr val="accent1">
                            <a:lumMod val="50000"/>
                          </a:schemeClr>
                        </a:solidFill>
                        <a:latin typeface="Cambria Math" panose="02040503050406030204" pitchFamily="18" charset="0"/>
                      </a:rPr>
                      <m:t>𝝐</m:t>
                    </m:r>
                  </m:oMath>
                </a14:m>
                <a:r>
                  <a:rPr lang="en-US" altLang="zh-CN" sz="1400" b="1" dirty="0">
                    <a:solidFill>
                      <a:schemeClr val="accent1">
                        <a:lumMod val="50000"/>
                      </a:schemeClr>
                    </a:solidFill>
                    <a:latin typeface="微软雅黑" panose="020B0503020204020204" pitchFamily="34" charset="-122"/>
                    <a:ea typeface="微软雅黑" panose="020B0503020204020204" pitchFamily="34" charset="-122"/>
                  </a:rPr>
                  <a:t>-greedy</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策略</a:t>
                </a:r>
                <a:r>
                  <a:rPr lang="en-US" altLang="zh-CN" sz="1400" b="1" dirty="0">
                    <a:solidFill>
                      <a:schemeClr val="accent1">
                        <a:lumMod val="50000"/>
                      </a:schemeClr>
                    </a:solidFill>
                    <a:latin typeface="微软雅黑" panose="020B0503020204020204" pitchFamily="34" charset="-122"/>
                    <a:ea typeface="微软雅黑" panose="020B0503020204020204" pitchFamily="34" charset="-122"/>
                  </a:rPr>
                  <a:t>)</a:t>
                </a:r>
                <a:endParaRPr lang="zh-CN" altLang="en-US" sz="1400" b="1"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540445" y="900137"/>
                <a:ext cx="3799593" cy="307777"/>
              </a:xfrm>
              <a:prstGeom prst="rect">
                <a:avLst/>
              </a:prstGeom>
              <a:blipFill>
                <a:blip r:embed="rId4"/>
                <a:stretch>
                  <a:fillRect l="-482" t="-4000" b="-20000"/>
                </a:stretch>
              </a:blipFill>
            </p:spPr>
            <p:txBody>
              <a:bodyPr/>
              <a:lstStyle/>
              <a:p>
                <a:r>
                  <a:rPr lang="zh-CN" altLang="en-US">
                    <a:noFill/>
                  </a:rPr>
                  <a:t> </a:t>
                </a:r>
              </a:p>
            </p:txBody>
          </p:sp>
        </mc:Fallback>
      </mc:AlternateContent>
      <p:sp>
        <p:nvSpPr>
          <p:cNvPr id="9" name="文本框 8"/>
          <p:cNvSpPr txBox="1"/>
          <p:nvPr/>
        </p:nvSpPr>
        <p:spPr>
          <a:xfrm>
            <a:off x="540445" y="2873728"/>
            <a:ext cx="3328739" cy="307777"/>
          </a:xfrm>
          <a:prstGeom prst="rect">
            <a:avLst/>
          </a:prstGeom>
          <a:noFill/>
        </p:spPr>
        <p:txBody>
          <a:bodyPr wrap="square" rtlCol="0">
            <a:spAutoFit/>
          </a:bodyPr>
          <a:lstStyle/>
          <a:p>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传统静态方法：静态特征选择方法</a:t>
            </a:r>
          </a:p>
        </p:txBody>
      </p:sp>
      <mc:AlternateContent xmlns:mc="http://schemas.openxmlformats.org/markup-compatibility/2006" xmlns:a14="http://schemas.microsoft.com/office/drawing/2010/main">
        <mc:Choice Requires="a14">
          <p:sp>
            <p:nvSpPr>
              <p:cNvPr id="10" name="文本框 9"/>
              <p:cNvSpPr txBox="1"/>
              <p:nvPr/>
            </p:nvSpPr>
            <p:spPr>
              <a:xfrm>
                <a:off x="4670513" y="1034861"/>
                <a:ext cx="4692544"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相关性</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不确定性引导的</a:t>
                </a:r>
                <a14:m>
                  <m:oMath xmlns:m="http://schemas.openxmlformats.org/officeDocument/2006/math">
                    <m:r>
                      <a:rPr lang="en-US" altLang="zh-CN" b="1" i="1" smtClean="0">
                        <a:solidFill>
                          <a:srgbClr val="C00000"/>
                        </a:solidFill>
                        <a:latin typeface="Cambria Math" panose="02040503050406030204" pitchFamily="18" charset="0"/>
                      </a:rPr>
                      <m:t>𝝐</m:t>
                    </m:r>
                  </m:oMath>
                </a14:m>
                <a:r>
                  <a:rPr lang="en-US" altLang="zh-CN" b="1" dirty="0">
                    <a:solidFill>
                      <a:srgbClr val="C00000"/>
                    </a:solidFill>
                    <a:latin typeface="微软雅黑" panose="020B0503020204020204" pitchFamily="34" charset="-122"/>
                    <a:ea typeface="微软雅黑" panose="020B0503020204020204" pitchFamily="34" charset="-122"/>
                  </a:rPr>
                  <a:t>-greedy</a:t>
                </a:r>
                <a:r>
                  <a:rPr lang="zh-CN" altLang="en-US" b="1" dirty="0">
                    <a:solidFill>
                      <a:srgbClr val="C00000"/>
                    </a:solidFill>
                    <a:latin typeface="微软雅黑" panose="020B0503020204020204" pitchFamily="34" charset="-122"/>
                    <a:ea typeface="微软雅黑" panose="020B0503020204020204" pitchFamily="34" charset="-122"/>
                  </a:rPr>
                  <a:t>策略</a:t>
                </a:r>
              </a:p>
            </p:txBody>
          </p:sp>
        </mc:Choice>
        <mc:Fallback xmlns="">
          <p:sp>
            <p:nvSpPr>
              <p:cNvPr id="10" name="文本框 9"/>
              <p:cNvSpPr txBox="1">
                <a:spLocks noRot="1" noChangeAspect="1" noMove="1" noResize="1" noEditPoints="1" noAdjustHandles="1" noChangeArrowheads="1" noChangeShapeType="1" noTextEdit="1"/>
              </p:cNvSpPr>
              <p:nvPr/>
            </p:nvSpPr>
            <p:spPr>
              <a:xfrm>
                <a:off x="4670513" y="1034861"/>
                <a:ext cx="4692544" cy="369332"/>
              </a:xfrm>
              <a:prstGeom prst="rect">
                <a:avLst/>
              </a:prstGeom>
              <a:blipFill>
                <a:blip r:embed="rId5"/>
                <a:stretch>
                  <a:fillRect l="-1039" t="-10000" b="-26667"/>
                </a:stretch>
              </a:blipFill>
            </p:spPr>
            <p:txBody>
              <a:bodyPr/>
              <a:lstStyle/>
              <a:p>
                <a:r>
                  <a:rPr lang="zh-CN" altLang="en-US">
                    <a:noFill/>
                  </a:rPr>
                  <a:t> </a:t>
                </a:r>
              </a:p>
            </p:txBody>
          </p:sp>
        </mc:Fallback>
      </mc:AlternateContent>
      <p:pic>
        <p:nvPicPr>
          <p:cNvPr id="12" name="图片 11" descr="形状&#10;&#10;AI 生成的内容可能不正确。"/>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38928" y="1431228"/>
            <a:ext cx="3529830" cy="495021"/>
          </a:xfrm>
          <a:prstGeom prst="rect">
            <a:avLst/>
          </a:prstGeom>
        </p:spPr>
      </p:pic>
      <p:pic>
        <p:nvPicPr>
          <p:cNvPr id="18" name="图片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6934" y="1275624"/>
            <a:ext cx="3627927" cy="537676"/>
          </a:xfrm>
          <a:prstGeom prst="rect">
            <a:avLst/>
          </a:prstGeom>
        </p:spPr>
      </p:pic>
      <p:pic>
        <p:nvPicPr>
          <p:cNvPr id="20" name="图片 19" descr="形状&#10;&#10;AI 生成的内容可能不正确。"/>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2831" y="3452417"/>
            <a:ext cx="2375961" cy="539853"/>
          </a:xfrm>
          <a:prstGeom prst="rect">
            <a:avLst/>
          </a:prstGeom>
        </p:spPr>
      </p:pic>
      <p:pic>
        <p:nvPicPr>
          <p:cNvPr id="22" name="图片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2831" y="4212505"/>
            <a:ext cx="3590894" cy="276999"/>
          </a:xfrm>
          <a:prstGeom prst="rect">
            <a:avLst/>
          </a:prstGeom>
        </p:spPr>
      </p:pic>
      <p:pic>
        <p:nvPicPr>
          <p:cNvPr id="11" name="图片 10" descr="夜晚的月亮&#10;&#10;AI 生成的内容可能不正确。"/>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83668" y="0"/>
            <a:ext cx="2638182" cy="744786"/>
          </a:xfrm>
          <a:prstGeom prst="rect">
            <a:avLst/>
          </a:prstGeom>
        </p:spPr>
      </p:pic>
      <p:pic>
        <p:nvPicPr>
          <p:cNvPr id="14" name="图片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33368" y="2000473"/>
            <a:ext cx="4373810" cy="291216"/>
          </a:xfrm>
          <a:prstGeom prst="rect">
            <a:avLst/>
          </a:prstGeom>
        </p:spPr>
      </p:pic>
      <p:pic>
        <p:nvPicPr>
          <p:cNvPr id="16" name="图片 15" descr="形状&#10;&#10;AI 生成的内容可能不正确。"/>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46191" y="4644553"/>
            <a:ext cx="2837900" cy="509850"/>
          </a:xfrm>
          <a:prstGeom prst="rect">
            <a:avLst/>
          </a:prstGeom>
        </p:spPr>
      </p:pic>
      <p:pic>
        <p:nvPicPr>
          <p:cNvPr id="19" name="图片 18" descr="形状&#10;&#10;AI 生成的内容可能不正确。"/>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75779" y="4176717"/>
            <a:ext cx="2148043" cy="433687"/>
          </a:xfrm>
          <a:prstGeom prst="rect">
            <a:avLst/>
          </a:prstGeom>
        </p:spPr>
      </p:pic>
      <p:pic>
        <p:nvPicPr>
          <p:cNvPr id="23" name="图片 22" descr="形状&#10;&#10;AI 生成的内容可能不正确。"/>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165437" y="3996481"/>
            <a:ext cx="2304000" cy="794157"/>
          </a:xfrm>
          <a:prstGeom prst="rect">
            <a:avLst/>
          </a:prstGeom>
        </p:spPr>
      </p:pic>
      <p:sp>
        <p:nvSpPr>
          <p:cNvPr id="24" name="文本框 23"/>
          <p:cNvSpPr txBox="1"/>
          <p:nvPr/>
        </p:nvSpPr>
        <p:spPr>
          <a:xfrm>
            <a:off x="540445" y="1783737"/>
            <a:ext cx="3799593" cy="700576"/>
          </a:xfrm>
          <a:prstGeom prst="rect">
            <a:avLst/>
          </a:prstGeom>
          <a:noFill/>
        </p:spPr>
        <p:txBody>
          <a:bodyPr wrap="square" rtlCol="0">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模型在探索</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(Exploration)</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时完全随机选择</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忽略了诊断和症状间的相关性</a:t>
            </a:r>
          </a:p>
        </p:txBody>
      </p:sp>
      <p:sp>
        <p:nvSpPr>
          <p:cNvPr id="25" name="文本框 24"/>
          <p:cNvSpPr txBox="1"/>
          <p:nvPr/>
        </p:nvSpPr>
        <p:spPr>
          <a:xfrm>
            <a:off x="540445" y="4448033"/>
            <a:ext cx="3759756" cy="700576"/>
          </a:xfrm>
          <a:prstGeom prst="rect">
            <a:avLst/>
          </a:prstGeom>
          <a:noFill/>
        </p:spPr>
        <p:txBody>
          <a:bodyPr wrap="square" rtlCol="0">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模型决策完全依赖于先验知识</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无法动态做出决定</a:t>
            </a:r>
          </a:p>
        </p:txBody>
      </p:sp>
      <p:cxnSp>
        <p:nvCxnSpPr>
          <p:cNvPr id="27" name="直接连接符 26"/>
          <p:cNvCxnSpPr/>
          <p:nvPr/>
        </p:nvCxnSpPr>
        <p:spPr>
          <a:xfrm>
            <a:off x="360040" y="2700337"/>
            <a:ext cx="4068837" cy="0"/>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直接连接符 27"/>
          <p:cNvCxnSpPr>
            <a:cxnSpLocks/>
          </p:cNvCxnSpPr>
          <p:nvPr/>
        </p:nvCxnSpPr>
        <p:spPr>
          <a:xfrm>
            <a:off x="4409254" y="815975"/>
            <a:ext cx="19623" cy="4404642"/>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 name="文本框 32"/>
          <p:cNvSpPr txBox="1"/>
          <p:nvPr/>
        </p:nvSpPr>
        <p:spPr>
          <a:xfrm>
            <a:off x="540445" y="3246204"/>
            <a:ext cx="3328739" cy="246221"/>
          </a:xfrm>
          <a:prstGeom prst="rect">
            <a:avLst/>
          </a:prstGeom>
          <a:noFill/>
        </p:spPr>
        <p:txBody>
          <a:bodyPr wrap="square" rtlCol="0">
            <a:spAutoFit/>
          </a:bodyPr>
          <a:lstStyle/>
          <a:p>
            <a:r>
              <a:rPr lang="zh-CN" altLang="en-US" sz="1000" dirty="0">
                <a:solidFill>
                  <a:schemeClr val="bg1">
                    <a:lumMod val="50000"/>
                  </a:schemeClr>
                </a:solidFill>
                <a:latin typeface="微软雅黑" panose="020B0503020204020204" pitchFamily="34" charset="-122"/>
                <a:ea typeface="微软雅黑" panose="020B0503020204020204" pitchFamily="34" charset="-122"/>
              </a:rPr>
              <a:t>基于 </a:t>
            </a:r>
            <a:r>
              <a:rPr lang="en-US" altLang="zh-CN" sz="1000" dirty="0">
                <a:solidFill>
                  <a:schemeClr val="bg1">
                    <a:lumMod val="50000"/>
                  </a:schemeClr>
                </a:solidFill>
                <a:latin typeface="微软雅黑" panose="020B0503020204020204" pitchFamily="34" charset="-122"/>
                <a:ea typeface="微软雅黑" panose="020B0503020204020204" pitchFamily="34" charset="-122"/>
              </a:rPr>
              <a:t>SoftMax </a:t>
            </a:r>
            <a:r>
              <a:rPr lang="zh-CN" altLang="en-US" sz="1000" dirty="0">
                <a:solidFill>
                  <a:schemeClr val="bg1">
                    <a:lumMod val="50000"/>
                  </a:schemeClr>
                </a:solidFill>
                <a:latin typeface="微软雅黑" panose="020B0503020204020204" pitchFamily="34" charset="-122"/>
                <a:ea typeface="微软雅黑" panose="020B0503020204020204" pitchFamily="34" charset="-122"/>
              </a:rPr>
              <a:t>的概率方法</a:t>
            </a:r>
          </a:p>
        </p:txBody>
      </p:sp>
      <p:sp>
        <p:nvSpPr>
          <p:cNvPr id="34" name="文本框 33"/>
          <p:cNvSpPr txBox="1"/>
          <p:nvPr/>
        </p:nvSpPr>
        <p:spPr>
          <a:xfrm>
            <a:off x="540445" y="3927372"/>
            <a:ext cx="3328739" cy="246221"/>
          </a:xfrm>
          <a:prstGeom prst="rect">
            <a:avLst/>
          </a:prstGeom>
          <a:noFill/>
        </p:spPr>
        <p:txBody>
          <a:bodyPr wrap="square" rtlCol="0">
            <a:spAutoFit/>
          </a:bodyPr>
          <a:lstStyle/>
          <a:p>
            <a:r>
              <a:rPr lang="en-US" altLang="zh-CN" sz="1000" dirty="0">
                <a:solidFill>
                  <a:schemeClr val="bg1">
                    <a:lumMod val="50000"/>
                  </a:schemeClr>
                </a:solidFill>
                <a:latin typeface="微软雅黑" panose="020B0503020204020204" pitchFamily="34" charset="-122"/>
                <a:ea typeface="微软雅黑" panose="020B0503020204020204" pitchFamily="34" charset="-122"/>
              </a:rPr>
              <a:t>Top-k </a:t>
            </a:r>
            <a:r>
              <a:rPr lang="zh-CN" altLang="en-US" sz="1000" dirty="0">
                <a:solidFill>
                  <a:schemeClr val="bg1">
                    <a:lumMod val="50000"/>
                  </a:schemeClr>
                </a:solidFill>
                <a:latin typeface="微软雅黑" panose="020B0503020204020204" pitchFamily="34" charset="-122"/>
                <a:ea typeface="微软雅黑" panose="020B0503020204020204" pitchFamily="34" charset="-122"/>
              </a:rPr>
              <a:t>硬编码</a:t>
            </a:r>
          </a:p>
        </p:txBody>
      </p:sp>
      <mc:AlternateContent xmlns:mc="http://schemas.openxmlformats.org/markup-compatibility/2006" xmlns:a14="http://schemas.microsoft.com/office/drawing/2010/main">
        <mc:Choice Requires="a14">
          <p:sp>
            <p:nvSpPr>
              <p:cNvPr id="35" name="文本框 34"/>
              <p:cNvSpPr txBox="1"/>
              <p:nvPr/>
            </p:nvSpPr>
            <p:spPr>
              <a:xfrm>
                <a:off x="4691745" y="2255816"/>
                <a:ext cx="4921708" cy="1956689"/>
              </a:xfrm>
              <a:prstGeom prst="rect">
                <a:avLst/>
              </a:prstGeom>
              <a:noFill/>
            </p:spPr>
            <p:txBody>
              <a:bodyPr wrap="square" rtlCol="0">
                <a:spAutoFit/>
              </a:bodyPr>
              <a:lstStyle/>
              <a:p>
                <a:pPr>
                  <a:lnSpc>
                    <a:spcPct val="15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模型在探索</a:t>
                </a:r>
                <a:r>
                  <a:rPr lang="en-US" altLang="zh-CN" sz="1050" b="1" dirty="0">
                    <a:solidFill>
                      <a:schemeClr val="accent1">
                        <a:lumMod val="50000"/>
                      </a:schemeClr>
                    </a:solidFill>
                    <a:latin typeface="微软雅黑" panose="020B0503020204020204" pitchFamily="34" charset="-122"/>
                    <a:ea typeface="微软雅黑" panose="020B0503020204020204" pitchFamily="34" charset="-122"/>
                  </a:rPr>
                  <a:t>(Exploration)</a:t>
                </a: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步遵循</a:t>
                </a:r>
                <a:r>
                  <a:rPr lang="zh-CN" altLang="en-US" sz="1400" b="1" dirty="0">
                    <a:solidFill>
                      <a:srgbClr val="C00000"/>
                    </a:solidFill>
                    <a:latin typeface="微软雅黑" panose="020B0503020204020204" pitchFamily="34" charset="-122"/>
                    <a:ea typeface="微软雅黑" panose="020B0503020204020204" pitchFamily="34" charset="-122"/>
                  </a:rPr>
                  <a:t>实时相关性引导的探索步骤</a:t>
                </a:r>
                <a:endParaRPr lang="en-US" altLang="zh-CN" sz="14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1200" b="1" dirty="0">
                    <a:solidFill>
                      <a:srgbClr val="000000"/>
                    </a:solidFill>
                    <a:latin typeface="微软雅黑" panose="020B0503020204020204" pitchFamily="34" charset="-122"/>
                    <a:ea typeface="微软雅黑" panose="020B0503020204020204" pitchFamily="34" charset="-122"/>
                  </a:rPr>
                  <a:t>技术优势：</a:t>
                </a:r>
                <a:endParaRPr lang="en-US" altLang="zh-CN" sz="1200" b="1"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1200" b="1" dirty="0">
                    <a:solidFill>
                      <a:schemeClr val="accent1">
                        <a:lumMod val="50000"/>
                      </a:schemeClr>
                    </a:solidFill>
                    <a:latin typeface="微软雅黑" panose="020B0503020204020204" pitchFamily="34" charset="-122"/>
                    <a:ea typeface="微软雅黑" panose="020B0503020204020204" pitchFamily="34" charset="-122"/>
                  </a:rPr>
                  <a:t>1. </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基于当前症状和诊断的</a:t>
                </a:r>
                <a:r>
                  <a:rPr lang="zh-CN" altLang="en-US" sz="1200" b="1" dirty="0">
                    <a:solidFill>
                      <a:srgbClr val="C00000"/>
                    </a:solidFill>
                    <a:latin typeface="微软雅黑" panose="020B0503020204020204" pitchFamily="34" charset="-122"/>
                    <a:ea typeface="微软雅黑" panose="020B0503020204020204" pitchFamily="34" charset="-122"/>
                  </a:rPr>
                  <a:t>相关性</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做出选择</a:t>
                </a:r>
                <a:endParaRPr lang="en-US" altLang="zh-CN" sz="1200" b="1" dirty="0">
                  <a:solidFill>
                    <a:schemeClr val="accent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1200" b="1" dirty="0">
                    <a:solidFill>
                      <a:schemeClr val="accent1">
                        <a:lumMod val="50000"/>
                      </a:schemeClr>
                    </a:solidFill>
                    <a:latin typeface="微软雅黑" panose="020B0503020204020204" pitchFamily="34" charset="-122"/>
                    <a:ea typeface="微软雅黑" panose="020B0503020204020204" pitchFamily="34" charset="-122"/>
                  </a:rPr>
                  <a:t>2. </a:t>
                </a:r>
                <a:r>
                  <a:rPr lang="zh-CN" altLang="en-US" sz="1400" b="1" dirty="0">
                    <a:solidFill>
                      <a:srgbClr val="C00000"/>
                    </a:solidFill>
                    <a:latin typeface="微软雅黑" panose="020B0503020204020204" pitchFamily="34" charset="-122"/>
                    <a:ea typeface="微软雅黑" panose="020B0503020204020204" pitchFamily="34" charset="-122"/>
                  </a:rPr>
                  <a:t>避免盲目的均匀随机探索</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，提高样本效率</a:t>
                </a:r>
                <a:endParaRPr lang="en-US" altLang="zh-CN" sz="1200" b="1" dirty="0">
                  <a:solidFill>
                    <a:schemeClr val="accent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1200" b="1" dirty="0">
                    <a:solidFill>
                      <a:schemeClr val="accent1">
                        <a:lumMod val="50000"/>
                      </a:schemeClr>
                    </a:solidFill>
                    <a:latin typeface="微软雅黑" panose="020B0503020204020204" pitchFamily="34" charset="-122"/>
                    <a:ea typeface="微软雅黑" panose="020B0503020204020204" pitchFamily="34" charset="-122"/>
                  </a:rPr>
                  <a:t>3. </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不仅使用症状相关性选择</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1200" b="1" i="1" dirty="0" smtClean="0">
                            <a:solidFill>
                              <a:schemeClr val="accent1">
                                <a:lumMod val="50000"/>
                              </a:schemeClr>
                            </a:solidFill>
                            <a:latin typeface="Cambria Math" panose="02040503050406030204" pitchFamily="18" charset="0"/>
                            <a:ea typeface="微软雅黑" panose="020B0503020204020204" pitchFamily="34" charset="-122"/>
                          </a:rPr>
                        </m:ctrlPr>
                      </m:sSubPr>
                      <m:e>
                        <m:r>
                          <a:rPr lang="en-US" altLang="zh-CN" sz="1200" b="1" i="1" dirty="0" smtClean="0">
                            <a:solidFill>
                              <a:schemeClr val="accent1">
                                <a:lumMod val="50000"/>
                              </a:schemeClr>
                            </a:solidFill>
                            <a:latin typeface="Cambria Math" panose="02040503050406030204" pitchFamily="18" charset="0"/>
                            <a:ea typeface="微软雅黑" panose="020B0503020204020204" pitchFamily="34" charset="-122"/>
                          </a:rPr>
                          <m:t>𝑷</m:t>
                        </m:r>
                      </m:e>
                      <m:sub>
                        <m:r>
                          <a:rPr lang="en-US" altLang="zh-CN" sz="1200" b="1" i="1" dirty="0" smtClean="0">
                            <a:solidFill>
                              <a:schemeClr val="accent1">
                                <a:lumMod val="50000"/>
                              </a:schemeClr>
                            </a:solidFill>
                            <a:latin typeface="Cambria Math" panose="02040503050406030204" pitchFamily="18" charset="0"/>
                            <a:ea typeface="微软雅黑" panose="020B0503020204020204" pitchFamily="34" charset="-122"/>
                          </a:rPr>
                          <m:t>𝒄𝒐𝒓𝒓𝒆𝒍𝒂𝒕𝒊𝒐𝒏</m:t>
                        </m:r>
                      </m:sub>
                    </m:sSub>
                  </m:oMath>
                </a14:m>
                <a:r>
                  <a:rPr lang="en-US" altLang="zh-CN" sz="12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1400" b="1" dirty="0">
                    <a:solidFill>
                      <a:srgbClr val="C00000"/>
                    </a:solidFill>
                    <a:latin typeface="微软雅黑" panose="020B0503020204020204" pitchFamily="34" charset="-122"/>
                    <a:ea typeface="微软雅黑" panose="020B0503020204020204" pitchFamily="34" charset="-122"/>
                  </a:rPr>
                  <a:t>同时保证对未知信息的探索</a:t>
                </a:r>
                <a:r>
                  <a:rPr lang="en-US" altLang="zh-CN" sz="1200" b="1" dirty="0">
                    <a:solidFill>
                      <a:schemeClr val="accent1">
                        <a:lumMod val="50000"/>
                      </a:schemeClr>
                    </a:solidFill>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1200" b="1" i="1" dirty="0" smtClean="0">
                            <a:solidFill>
                              <a:schemeClr val="accent1">
                                <a:lumMod val="50000"/>
                              </a:schemeClr>
                            </a:solidFill>
                            <a:latin typeface="Cambria Math" panose="02040503050406030204" pitchFamily="18" charset="0"/>
                            <a:ea typeface="微软雅黑" panose="020B0503020204020204" pitchFamily="34" charset="-122"/>
                          </a:rPr>
                        </m:ctrlPr>
                      </m:sSubPr>
                      <m:e>
                        <m:r>
                          <a:rPr lang="en-US" altLang="zh-CN" sz="1200" b="1" i="1" dirty="0" smtClean="0">
                            <a:solidFill>
                              <a:schemeClr val="accent1">
                                <a:lumMod val="50000"/>
                              </a:schemeClr>
                            </a:solidFill>
                            <a:latin typeface="Cambria Math" panose="02040503050406030204" pitchFamily="18" charset="0"/>
                            <a:ea typeface="微软雅黑" panose="020B0503020204020204" pitchFamily="34" charset="-122"/>
                          </a:rPr>
                          <m:t>𝑷</m:t>
                        </m:r>
                      </m:e>
                      <m:sub>
                        <m:r>
                          <a:rPr lang="en-US" altLang="zh-CN" sz="1200" b="1" i="1" dirty="0" smtClean="0">
                            <a:solidFill>
                              <a:schemeClr val="accent1">
                                <a:lumMod val="50000"/>
                              </a:schemeClr>
                            </a:solidFill>
                            <a:latin typeface="Cambria Math" panose="02040503050406030204" pitchFamily="18" charset="0"/>
                            <a:ea typeface="微软雅黑" panose="020B0503020204020204" pitchFamily="34" charset="-122"/>
                          </a:rPr>
                          <m:t>𝒖𝒏𝒄𝒆𝒓𝒕𝒂𝒊𝒏𝒕𝒚</m:t>
                        </m:r>
                      </m:sub>
                    </m:sSub>
                  </m:oMath>
                </a14:m>
                <a:r>
                  <a:rPr lang="en-US" altLang="zh-CN" sz="1200" b="1" dirty="0">
                    <a:solidFill>
                      <a:schemeClr val="accent1">
                        <a:lumMod val="50000"/>
                      </a:schemeClr>
                    </a:solidFill>
                    <a:latin typeface="微软雅黑" panose="020B0503020204020204" pitchFamily="34" charset="-122"/>
                    <a:ea typeface="微软雅黑" panose="020B0503020204020204" pitchFamily="34" charset="-122"/>
                  </a:rPr>
                  <a:t>)</a:t>
                </a:r>
                <a:endParaRPr lang="zh-CN" altLang="en-US" sz="1200" b="1"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4691745" y="2255816"/>
                <a:ext cx="4921708" cy="1956689"/>
              </a:xfrm>
              <a:prstGeom prst="rect">
                <a:avLst/>
              </a:prstGeom>
              <a:blipFill>
                <a:blip r:embed="rId15"/>
                <a:stretch>
                  <a:fillRect l="-372"/>
                </a:stretch>
              </a:blipFill>
            </p:spPr>
            <p:txBody>
              <a:bodyPr/>
              <a:lstStyle/>
              <a:p>
                <a:r>
                  <a:rPr lang="zh-CN" alt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淘宝网Chenying0907出品 3"/>
          <p:cNvSpPr>
            <a:spLocks noChangeArrowheads="1"/>
          </p:cNvSpPr>
          <p:nvPr/>
        </p:nvSpPr>
        <p:spPr bwMode="auto">
          <a:xfrm>
            <a:off x="1116583" y="237123"/>
            <a:ext cx="5654094" cy="400101"/>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zh-CN" altLang="en-US" sz="2000" b="1" dirty="0">
                <a:solidFill>
                  <a:schemeClr val="tx2">
                    <a:lumMod val="50000"/>
                  </a:schemeClr>
                </a:solidFill>
                <a:latin typeface="Arial" panose="020B0604020202020204" pitchFamily="34" charset="0"/>
              </a:rPr>
              <a:t>主要创新点 </a:t>
            </a:r>
            <a:r>
              <a:rPr lang="en-US" altLang="zh-CN" sz="2000" b="1" dirty="0">
                <a:solidFill>
                  <a:schemeClr val="tx2">
                    <a:lumMod val="50000"/>
                  </a:schemeClr>
                </a:solidFill>
                <a:latin typeface="Arial" panose="020B0604020202020204" pitchFamily="34" charset="0"/>
              </a:rPr>
              <a:t>2</a:t>
            </a:r>
            <a:r>
              <a:rPr lang="zh-CN" altLang="en-US" sz="2000" b="1" dirty="0">
                <a:solidFill>
                  <a:schemeClr val="tx2">
                    <a:lumMod val="50000"/>
                  </a:schemeClr>
                </a:solidFill>
                <a:latin typeface="Arial" panose="020B0604020202020204" pitchFamily="34" charset="0"/>
              </a:rPr>
              <a:t>：症状</a:t>
            </a:r>
            <a:r>
              <a:rPr lang="en-US" altLang="zh-CN" sz="2000" b="1" dirty="0">
                <a:solidFill>
                  <a:schemeClr val="tx2">
                    <a:lumMod val="50000"/>
                  </a:schemeClr>
                </a:solidFill>
                <a:latin typeface="Arial" panose="020B0604020202020204" pitchFamily="34" charset="0"/>
              </a:rPr>
              <a:t>-</a:t>
            </a:r>
            <a:r>
              <a:rPr lang="zh-CN" altLang="en-US" sz="2000" b="1" dirty="0">
                <a:solidFill>
                  <a:schemeClr val="tx2">
                    <a:lumMod val="50000"/>
                  </a:schemeClr>
                </a:solidFill>
                <a:latin typeface="Arial" panose="020B0604020202020204" pitchFamily="34" charset="0"/>
              </a:rPr>
              <a:t>诊断二分图神经网络 </a:t>
            </a:r>
            <a:r>
              <a:rPr lang="en-US" altLang="zh-CN" sz="2000" b="1" dirty="0">
                <a:solidFill>
                  <a:schemeClr val="tx2">
                    <a:lumMod val="50000"/>
                  </a:schemeClr>
                </a:solidFill>
                <a:latin typeface="Arial" panose="020B0604020202020204" pitchFamily="34" charset="0"/>
              </a:rPr>
              <a:t>(GNN)</a:t>
            </a:r>
            <a:endParaRPr lang="zh-CN" altLang="en-US" sz="2000" b="1" dirty="0">
              <a:solidFill>
                <a:schemeClr val="tx2">
                  <a:lumMod val="50000"/>
                </a:schemeClr>
              </a:solidFill>
              <a:latin typeface="Arial" panose="020B0604020202020204" pitchFamily="34" charset="0"/>
            </a:endParaRPr>
          </a:p>
        </p:txBody>
      </p:sp>
      <p:sp>
        <p:nvSpPr>
          <p:cNvPr id="73" name="矩形 72"/>
          <p:cNvSpPr/>
          <p:nvPr/>
        </p:nvSpPr>
        <p:spPr>
          <a:xfrm>
            <a:off x="4212853" y="790090"/>
            <a:ext cx="5313393" cy="338546"/>
          </a:xfrm>
          <a:prstGeom prst="rect">
            <a:avLst/>
          </a:prstGeom>
        </p:spPr>
        <p:txBody>
          <a:bodyPr wrap="square" lIns="91431" tIns="45716" rIns="91431" bIns="45716">
            <a:spAutoFit/>
          </a:bodyPr>
          <a:lstStyle/>
          <a:p>
            <a:pPr marL="0" lvl="1" indent="0" algn="ctr" defTabSz="914400" eaLnBrk="1" fontAlgn="auto" hangingPunct="1">
              <a:spcBef>
                <a:spcPts val="0"/>
              </a:spcBef>
              <a:spcAft>
                <a:spcPts val="0"/>
              </a:spcAft>
              <a:defRPr/>
            </a:pPr>
            <a:r>
              <a:rPr lang="zh-CN" altLang="en-US" sz="1600" b="1" dirty="0">
                <a:solidFill>
                  <a:schemeClr val="accent5">
                    <a:lumMod val="75000"/>
                  </a:schemeClr>
                </a:solidFill>
                <a:latin typeface="微软雅黑" panose="020B0503020204020204" pitchFamily="34" charset="-122"/>
                <a:ea typeface="微软雅黑" panose="020B0503020204020204" pitchFamily="34" charset="-122"/>
                <a:cs typeface="Lato Regular"/>
                <a:sym typeface="+mn-lt"/>
              </a:rPr>
              <a:t>优势</a:t>
            </a:r>
            <a:r>
              <a:rPr lang="en-US" altLang="zh-CN" sz="1600" b="1" dirty="0">
                <a:solidFill>
                  <a:schemeClr val="accent5">
                    <a:lumMod val="75000"/>
                  </a:schemeClr>
                </a:solidFill>
                <a:latin typeface="微软雅黑" panose="020B0503020204020204" pitchFamily="34" charset="-122"/>
                <a:ea typeface="微软雅黑" panose="020B0503020204020204" pitchFamily="34" charset="-122"/>
                <a:cs typeface="Lato Regular"/>
                <a:sym typeface="+mn-lt"/>
              </a:rPr>
              <a:t>2</a:t>
            </a:r>
            <a:r>
              <a:rPr lang="zh-CN" altLang="en-US" sz="1600" b="1" dirty="0">
                <a:solidFill>
                  <a:schemeClr val="accent5">
                    <a:lumMod val="75000"/>
                  </a:schemeClr>
                </a:solidFill>
                <a:latin typeface="微软雅黑" panose="020B0503020204020204" pitchFamily="34" charset="-122"/>
                <a:ea typeface="微软雅黑" panose="020B0503020204020204" pitchFamily="34" charset="-122"/>
                <a:cs typeface="Lato Regular"/>
                <a:sym typeface="+mn-lt"/>
              </a:rPr>
              <a:t>：集成</a:t>
            </a:r>
            <a:r>
              <a:rPr lang="en-US" altLang="zh-CN" sz="1600" b="1" dirty="0">
                <a:solidFill>
                  <a:schemeClr val="accent5">
                    <a:lumMod val="75000"/>
                  </a:schemeClr>
                </a:solidFill>
                <a:latin typeface="微软雅黑" panose="020B0503020204020204" pitchFamily="34" charset="-122"/>
                <a:ea typeface="微软雅黑" panose="020B0503020204020204" pitchFamily="34" charset="-122"/>
                <a:cs typeface="Lato Regular"/>
                <a:sym typeface="+mn-lt"/>
              </a:rPr>
              <a:t>DSM-IV</a:t>
            </a:r>
            <a:r>
              <a:rPr lang="zh-CN" altLang="en-US" sz="1600" b="1" dirty="0">
                <a:solidFill>
                  <a:schemeClr val="accent5">
                    <a:lumMod val="75000"/>
                  </a:schemeClr>
                </a:solidFill>
                <a:latin typeface="微软雅黑" panose="020B0503020204020204" pitchFamily="34" charset="-122"/>
                <a:ea typeface="微软雅黑" panose="020B0503020204020204" pitchFamily="34" charset="-122"/>
                <a:cs typeface="Lato Regular"/>
                <a:sym typeface="+mn-lt"/>
              </a:rPr>
              <a:t>症状</a:t>
            </a:r>
            <a:r>
              <a:rPr lang="en-US" altLang="zh-CN" sz="1600" b="1" dirty="0">
                <a:solidFill>
                  <a:schemeClr val="accent5">
                    <a:lumMod val="75000"/>
                  </a:schemeClr>
                </a:solidFill>
                <a:latin typeface="微软雅黑" panose="020B0503020204020204" pitchFamily="34" charset="-122"/>
                <a:ea typeface="微软雅黑" panose="020B0503020204020204" pitchFamily="34" charset="-122"/>
                <a:cs typeface="Lato Regular"/>
                <a:sym typeface="+mn-lt"/>
              </a:rPr>
              <a:t>-</a:t>
            </a:r>
            <a:r>
              <a:rPr lang="zh-CN" altLang="en-US" sz="1600" b="1" dirty="0">
                <a:solidFill>
                  <a:schemeClr val="accent5">
                    <a:lumMod val="75000"/>
                  </a:schemeClr>
                </a:solidFill>
                <a:latin typeface="微软雅黑" panose="020B0503020204020204" pitchFamily="34" charset="-122"/>
                <a:ea typeface="微软雅黑" panose="020B0503020204020204" pitchFamily="34" charset="-122"/>
                <a:cs typeface="Lato Regular"/>
                <a:sym typeface="+mn-lt"/>
              </a:rPr>
              <a:t>诊断标准</a:t>
            </a:r>
          </a:p>
        </p:txBody>
      </p:sp>
      <p:pic>
        <p:nvPicPr>
          <p:cNvPr id="15371" name="淘宝网Chenying0907出品 2" descr="C:\Users\Administrator\Desktop\微立体创业计划\0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421" y="234974"/>
            <a:ext cx="5937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淘宝网Chenying0907出品 3" descr="C:\Users\Administrator\Desktop\微立体创业计划\002.png"/>
          <p:cNvPicPr>
            <a:picLocks noChangeAspect="1" noChangeArrowheads="1"/>
          </p:cNvPicPr>
          <p:nvPr/>
        </p:nvPicPr>
        <p:blipFill>
          <a:blip r:embed="rId3"/>
          <a:stretch>
            <a:fillRect/>
          </a:stretch>
        </p:blipFill>
        <p:spPr bwMode="auto">
          <a:xfrm>
            <a:off x="443483" y="227037"/>
            <a:ext cx="673100" cy="673100"/>
          </a:xfrm>
          <a:prstGeom prst="rect">
            <a:avLst/>
          </a:prstGeom>
          <a:noFill/>
          <a:effectLst>
            <a:outerShdw blurRad="292100" dist="177800" dir="2460000" sx="99000" sy="99000" algn="l" rotWithShape="0">
              <a:prstClr val="black">
                <a:alpha val="39000"/>
              </a:prstClr>
            </a:outerShdw>
          </a:effectLst>
        </p:spPr>
      </p:pic>
      <p:sp>
        <p:nvSpPr>
          <p:cNvPr id="15382" name="文本框 87"/>
          <p:cNvSpPr txBox="1">
            <a:spLocks noChangeArrowheads="1"/>
          </p:cNvSpPr>
          <p:nvPr/>
        </p:nvSpPr>
        <p:spPr bwMode="auto">
          <a:xfrm>
            <a:off x="1044501" y="4852070"/>
            <a:ext cx="77048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lang="zh-CN" altLang="en-US" sz="1800" dirty="0">
                <a:latin typeface="微软雅黑" panose="020B0503020204020204" pitchFamily="34" charset="-122"/>
                <a:ea typeface="微软雅黑" panose="020B0503020204020204" pitchFamily="34" charset="-122"/>
              </a:rPr>
              <a:t>实验表明：相比传统</a:t>
            </a:r>
            <a:r>
              <a:rPr lang="en-US" altLang="zh-CN" sz="1800" dirty="0">
                <a:latin typeface="微软雅黑" panose="020B0503020204020204" pitchFamily="34" charset="-122"/>
                <a:ea typeface="微软雅黑" panose="020B0503020204020204" pitchFamily="34" charset="-122"/>
              </a:rPr>
              <a:t>MLP</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EASRL-MH</a:t>
            </a:r>
            <a:r>
              <a:rPr lang="zh-CN" altLang="en-US" sz="1800" dirty="0">
                <a:latin typeface="微软雅黑" panose="020B0503020204020204" pitchFamily="34" charset="-122"/>
                <a:ea typeface="微软雅黑" panose="020B0503020204020204" pitchFamily="34" charset="-122"/>
              </a:rPr>
              <a:t>可将诊断准确性</a:t>
            </a:r>
            <a:r>
              <a:rPr lang="zh-CN" altLang="en-US" sz="2400" dirty="0">
                <a:solidFill>
                  <a:srgbClr val="C00000"/>
                </a:solidFill>
                <a:latin typeface="微软雅黑" panose="020B0503020204020204" pitchFamily="34" charset="-122"/>
                <a:ea typeface="微软雅黑" panose="020B0503020204020204" pitchFamily="34" charset="-122"/>
              </a:rPr>
              <a:t>提升约</a:t>
            </a:r>
            <a:r>
              <a:rPr lang="en-US" altLang="zh-CN" sz="2400" dirty="0">
                <a:solidFill>
                  <a:srgbClr val="C00000"/>
                </a:solidFill>
                <a:latin typeface="微软雅黑" panose="020B0503020204020204" pitchFamily="34" charset="-122"/>
                <a:ea typeface="微软雅黑" panose="020B0503020204020204" pitchFamily="34" charset="-122"/>
              </a:rPr>
              <a:t>15.2%</a:t>
            </a:r>
            <a:endParaRPr lang="zh-CN" altLang="en-US" sz="1800" dirty="0">
              <a:solidFill>
                <a:srgbClr val="C00000"/>
              </a:solidFill>
              <a:latin typeface="微软雅黑" panose="020B0503020204020204" pitchFamily="34" charset="-122"/>
              <a:ea typeface="微软雅黑" panose="020B0503020204020204" pitchFamily="34" charset="-122"/>
            </a:endParaRPr>
          </a:p>
        </p:txBody>
      </p:sp>
      <p:sp>
        <p:nvSpPr>
          <p:cNvPr id="72" name="矩形 71"/>
          <p:cNvSpPr/>
          <p:nvPr/>
        </p:nvSpPr>
        <p:spPr>
          <a:xfrm>
            <a:off x="301408" y="790294"/>
            <a:ext cx="3551405" cy="338138"/>
          </a:xfrm>
          <a:prstGeom prst="rect">
            <a:avLst/>
          </a:prstGeom>
        </p:spPr>
        <p:txBody>
          <a:bodyPr wrap="square" lIns="91431" tIns="45716" rIns="91431" bIns="45716">
            <a:spAutoFit/>
          </a:bodyPr>
          <a:lstStyle/>
          <a:p>
            <a:pPr marL="0" lvl="1" indent="0" algn="ctr" defTabSz="914400" eaLnBrk="1" fontAlgn="auto" hangingPunct="1">
              <a:spcBef>
                <a:spcPts val="0"/>
              </a:spcBef>
              <a:spcAft>
                <a:spcPts val="0"/>
              </a:spcAft>
              <a:defRPr/>
            </a:pPr>
            <a:r>
              <a:rPr lang="zh-CN" altLang="en-US" sz="1600" b="1" dirty="0">
                <a:solidFill>
                  <a:schemeClr val="accent5">
                    <a:lumMod val="75000"/>
                  </a:schemeClr>
                </a:solidFill>
                <a:latin typeface="微软雅黑" panose="020B0503020204020204" pitchFamily="34" charset="-122"/>
                <a:ea typeface="微软雅黑" panose="020B0503020204020204" pitchFamily="34" charset="-122"/>
                <a:cs typeface="Lato Regular"/>
                <a:sym typeface="+mn-lt"/>
              </a:rPr>
              <a:t>优势</a:t>
            </a:r>
            <a:r>
              <a:rPr lang="en-US" altLang="zh-CN" sz="1600" b="1" dirty="0">
                <a:solidFill>
                  <a:schemeClr val="accent5">
                    <a:lumMod val="75000"/>
                  </a:schemeClr>
                </a:solidFill>
                <a:latin typeface="微软雅黑" panose="020B0503020204020204" pitchFamily="34" charset="-122"/>
                <a:ea typeface="微软雅黑" panose="020B0503020204020204" pitchFamily="34" charset="-122"/>
                <a:cs typeface="Lato Regular"/>
                <a:sym typeface="+mn-lt"/>
              </a:rPr>
              <a:t>1</a:t>
            </a:r>
            <a:r>
              <a:rPr lang="zh-CN" altLang="en-US" sz="1600" b="1" dirty="0">
                <a:solidFill>
                  <a:schemeClr val="accent5">
                    <a:lumMod val="75000"/>
                  </a:schemeClr>
                </a:solidFill>
                <a:latin typeface="微软雅黑" panose="020B0503020204020204" pitchFamily="34" charset="-122"/>
                <a:ea typeface="微软雅黑" panose="020B0503020204020204" pitchFamily="34" charset="-122"/>
                <a:cs typeface="Lato Regular"/>
                <a:sym typeface="+mn-lt"/>
              </a:rPr>
              <a:t>：多头注意力机制</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416" y="1189575"/>
            <a:ext cx="3551405" cy="2731790"/>
          </a:xfrm>
          <a:prstGeom prst="rect">
            <a:avLst/>
          </a:prstGeom>
          <a:ln w="19050">
            <a:solidFill>
              <a:schemeClr val="accent1"/>
            </a:solidFill>
          </a:ln>
        </p:spPr>
      </p:pic>
      <p:pic>
        <p:nvPicPr>
          <p:cNvPr id="50" name="图片 49" descr="夜晚的月亮&#10;&#10;AI 生成的内容可能不正确。"/>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3668" y="0"/>
            <a:ext cx="2638182" cy="744786"/>
          </a:xfrm>
          <a:prstGeom prst="rect">
            <a:avLst/>
          </a:prstGeom>
        </p:spPr>
      </p:pic>
      <p:grpSp>
        <p:nvGrpSpPr>
          <p:cNvPr id="6" name="组合 5"/>
          <p:cNvGrpSpPr/>
          <p:nvPr/>
        </p:nvGrpSpPr>
        <p:grpSpPr>
          <a:xfrm>
            <a:off x="0" y="3400765"/>
            <a:ext cx="2823366" cy="1523720"/>
            <a:chOff x="96160" y="3521075"/>
            <a:chExt cx="2823366" cy="1523720"/>
          </a:xfrm>
        </p:grpSpPr>
        <p:sp>
          <p:nvSpPr>
            <p:cNvPr id="5" name="矩形: 圆角 4"/>
            <p:cNvSpPr/>
            <p:nvPr/>
          </p:nvSpPr>
          <p:spPr>
            <a:xfrm>
              <a:off x="244315" y="3521075"/>
              <a:ext cx="2675211" cy="1523720"/>
            </a:xfrm>
            <a:prstGeom prst="round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文本框 79"/>
            <p:cNvSpPr txBox="1"/>
            <p:nvPr/>
          </p:nvSpPr>
          <p:spPr>
            <a:xfrm>
              <a:off x="96160" y="3521075"/>
              <a:ext cx="2598784" cy="1434047"/>
            </a:xfrm>
            <a:prstGeom prst="rect">
              <a:avLst/>
            </a:prstGeom>
            <a:noFill/>
          </p:spPr>
          <p:txBody>
            <a:bodyPr wrap="square">
              <a:spAutoFit/>
            </a:bodyPr>
            <a:lstStyle/>
            <a:p>
              <a:pPr marL="406400" indent="-171450">
                <a:lnSpc>
                  <a:spcPct val="150000"/>
                </a:lnSpc>
                <a:buFont typeface="Arial" panose="020B0604020202020204" pitchFamily="34" charset="0"/>
                <a:buChar char="•"/>
                <a:defRPr/>
              </a:pPr>
              <a:r>
                <a:rPr lang="zh-CN" altLang="en-US" sz="1200" dirty="0">
                  <a:latin typeface="微软雅黑" panose="020B0503020204020204" pitchFamily="34" charset="-122"/>
                  <a:ea typeface="微软雅黑" panose="020B0503020204020204" pitchFamily="34" charset="-122"/>
                </a:rPr>
                <a:t>模拟医生</a:t>
              </a:r>
              <a:r>
                <a:rPr lang="zh-CN" altLang="en-US" sz="1200" dirty="0">
                  <a:solidFill>
                    <a:srgbClr val="0072BF"/>
                  </a:solidFill>
                  <a:latin typeface="微软雅黑" panose="020B0503020204020204" pitchFamily="34" charset="-122"/>
                  <a:ea typeface="微软雅黑" panose="020B0503020204020204" pitchFamily="34" charset="-122"/>
                </a:rPr>
                <a:t>实际诊断逻辑</a:t>
              </a:r>
              <a:endParaRPr lang="en-US" altLang="zh-CN" sz="1200" b="1" dirty="0">
                <a:solidFill>
                  <a:srgbClr val="0072BF"/>
                </a:solidFill>
                <a:latin typeface="微软雅黑" panose="020B0503020204020204" pitchFamily="34" charset="-122"/>
                <a:ea typeface="微软雅黑" panose="020B0503020204020204" pitchFamily="34" charset="-122"/>
              </a:endParaRPr>
            </a:p>
            <a:p>
              <a:pPr marL="406400" indent="-171450" eaLnBrk="1" hangingPunct="1">
                <a:lnSpc>
                  <a:spcPct val="150000"/>
                </a:lnSpc>
                <a:buFont typeface="Arial" panose="020B0604020202020204" pitchFamily="34" charset="0"/>
                <a:buChar char="•"/>
                <a:defRPr/>
              </a:pPr>
              <a:r>
                <a:rPr lang="zh-CN" altLang="en-US" sz="1200" dirty="0">
                  <a:latin typeface="微软雅黑" panose="020B0503020204020204" pitchFamily="34" charset="-122"/>
                  <a:ea typeface="微软雅黑" panose="020B0503020204020204" pitchFamily="34" charset="-122"/>
                </a:rPr>
                <a:t>保证</a:t>
              </a:r>
              <a:r>
                <a:rPr lang="zh-CN" altLang="en-US" sz="1200" dirty="0">
                  <a:solidFill>
                    <a:srgbClr val="0072BF"/>
                  </a:solidFill>
                  <a:latin typeface="微软雅黑" panose="020B0503020204020204" pitchFamily="34" charset="-122"/>
                  <a:ea typeface="微软雅黑" panose="020B0503020204020204" pitchFamily="34" charset="-122"/>
                </a:rPr>
                <a:t>可解释性</a:t>
              </a:r>
              <a:endParaRPr lang="en-US" altLang="zh-CN" sz="1200" dirty="0">
                <a:solidFill>
                  <a:srgbClr val="0072BF"/>
                </a:solidFill>
                <a:latin typeface="微软雅黑" panose="020B0503020204020204" pitchFamily="34" charset="-122"/>
                <a:ea typeface="微软雅黑" panose="020B0503020204020204" pitchFamily="34" charset="-122"/>
              </a:endParaRPr>
            </a:p>
            <a:p>
              <a:pPr marL="406400" indent="-171450" eaLnBrk="1" hangingPunct="1">
                <a:lnSpc>
                  <a:spcPct val="150000"/>
                </a:lnSpc>
                <a:buFont typeface="Arial" panose="020B0604020202020204" pitchFamily="34" charset="0"/>
                <a:buChar char="•"/>
                <a:defRPr/>
              </a:pPr>
              <a:r>
                <a:rPr lang="zh-CN" altLang="en-US" sz="1200" dirty="0">
                  <a:latin typeface="微软雅黑" panose="020B0503020204020204" pitchFamily="34" charset="-122"/>
                  <a:ea typeface="微软雅黑" panose="020B0503020204020204" pitchFamily="34" charset="-122"/>
                </a:rPr>
                <a:t>提升诊断</a:t>
              </a:r>
              <a:r>
                <a:rPr lang="zh-CN" altLang="en-US" sz="1200" dirty="0">
                  <a:solidFill>
                    <a:srgbClr val="0072BF"/>
                  </a:solidFill>
                  <a:latin typeface="微软雅黑" panose="020B0503020204020204" pitchFamily="34" charset="-122"/>
                  <a:ea typeface="微软雅黑" panose="020B0503020204020204" pitchFamily="34" charset="-122"/>
                </a:rPr>
                <a:t>准确性和鲁棒性</a:t>
              </a:r>
              <a:endParaRPr lang="en-US" altLang="zh-CN" sz="1200" dirty="0">
                <a:solidFill>
                  <a:srgbClr val="0072BF"/>
                </a:solidFill>
                <a:latin typeface="微软雅黑" panose="020B0503020204020204" pitchFamily="34" charset="-122"/>
                <a:ea typeface="微软雅黑" panose="020B0503020204020204" pitchFamily="34" charset="-122"/>
              </a:endParaRPr>
            </a:p>
            <a:p>
              <a:pPr marL="406400" indent="-171450" eaLnBrk="1" hangingPunct="1">
                <a:lnSpc>
                  <a:spcPct val="150000"/>
                </a:lnSpc>
                <a:buFont typeface="Arial" panose="020B0604020202020204" pitchFamily="34" charset="0"/>
                <a:buChar char="•"/>
                <a:defRPr/>
              </a:pPr>
              <a:r>
                <a:rPr lang="zh-CN" altLang="en-US" sz="1200" dirty="0">
                  <a:solidFill>
                    <a:srgbClr val="0072BF"/>
                  </a:solidFill>
                  <a:latin typeface="微软雅黑" panose="020B0503020204020204" pitchFamily="34" charset="-122"/>
                  <a:ea typeface="微软雅黑" panose="020B0503020204020204" pitchFamily="34" charset="-122"/>
                </a:rPr>
                <a:t>动态分配</a:t>
              </a:r>
              <a:r>
                <a:rPr lang="zh-CN" altLang="en-US" sz="1200" dirty="0">
                  <a:latin typeface="微软雅黑" panose="020B0503020204020204" pitchFamily="34" charset="-122"/>
                  <a:ea typeface="微软雅黑" panose="020B0503020204020204" pitchFamily="34" charset="-122"/>
                </a:rPr>
                <a:t>症状权重</a:t>
              </a:r>
              <a:endParaRPr lang="en-US" altLang="zh-CN" sz="1100" dirty="0">
                <a:solidFill>
                  <a:srgbClr val="FF0000"/>
                </a:solidFill>
                <a:latin typeface="微软雅黑" panose="020B0503020204020204" pitchFamily="34" charset="-122"/>
                <a:ea typeface="微软雅黑" panose="020B0503020204020204" pitchFamily="34" charset="-122"/>
              </a:endParaRPr>
            </a:p>
            <a:p>
              <a:pPr marL="406400" indent="-171450" eaLnBrk="1" hangingPunct="1">
                <a:lnSpc>
                  <a:spcPct val="150000"/>
                </a:lnSpc>
                <a:buFont typeface="Arial" panose="020B0604020202020204" pitchFamily="34" charset="0"/>
                <a:buChar char="•"/>
                <a:defRPr/>
              </a:pPr>
              <a:r>
                <a:rPr lang="zh-CN" altLang="en-US" sz="1200" dirty="0">
                  <a:latin typeface="微软雅黑" panose="020B0503020204020204" pitchFamily="34" charset="-122"/>
                  <a:ea typeface="微软雅黑" panose="020B0503020204020204" pitchFamily="34" charset="-122"/>
                </a:rPr>
                <a:t>符合</a:t>
              </a:r>
              <a:r>
                <a:rPr lang="en-US" altLang="zh-CN" sz="1200" dirty="0">
                  <a:latin typeface="微软雅黑" panose="020B0503020204020204" pitchFamily="34" charset="-122"/>
                  <a:ea typeface="微软雅黑" panose="020B0503020204020204" pitchFamily="34" charset="-122"/>
                </a:rPr>
                <a:t>DSM-IV</a:t>
              </a:r>
              <a:r>
                <a:rPr lang="zh-CN" altLang="en-US" sz="1200" dirty="0">
                  <a:latin typeface="微软雅黑" panose="020B0503020204020204" pitchFamily="34" charset="-122"/>
                  <a:ea typeface="微软雅黑" panose="020B0503020204020204" pitchFamily="34" charset="-122"/>
                </a:rPr>
                <a:t>医学标准</a:t>
              </a:r>
              <a:endParaRPr lang="en-US" altLang="zh-CN" sz="1200" dirty="0">
                <a:latin typeface="微软雅黑" panose="020B0503020204020204" pitchFamily="34" charset="-122"/>
                <a:ea typeface="微软雅黑" panose="020B0503020204020204" pitchFamily="34" charset="-122"/>
              </a:endParaRPr>
            </a:p>
          </p:txBody>
        </p:sp>
      </p:grpSp>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12853" y="1189575"/>
            <a:ext cx="2675211" cy="3496030"/>
          </a:xfrm>
          <a:prstGeom prst="rect">
            <a:avLst/>
          </a:prstGeom>
          <a:ln w="19050">
            <a:solidFill>
              <a:schemeClr val="accent1"/>
            </a:solidFill>
          </a:ln>
        </p:spPr>
      </p:pic>
      <p:grpSp>
        <p:nvGrpSpPr>
          <p:cNvPr id="12" name="组合 11"/>
          <p:cNvGrpSpPr/>
          <p:nvPr/>
        </p:nvGrpSpPr>
        <p:grpSpPr>
          <a:xfrm>
            <a:off x="6980608" y="3205518"/>
            <a:ext cx="2428330" cy="1799075"/>
            <a:chOff x="3145781" y="1183900"/>
            <a:chExt cx="2598784" cy="1799075"/>
          </a:xfrm>
        </p:grpSpPr>
        <p:grpSp>
          <p:nvGrpSpPr>
            <p:cNvPr id="57" name="组合 56"/>
            <p:cNvGrpSpPr/>
            <p:nvPr/>
          </p:nvGrpSpPr>
          <p:grpSpPr>
            <a:xfrm>
              <a:off x="3145781" y="1183900"/>
              <a:ext cx="2598784" cy="1799075"/>
              <a:chOff x="96160" y="3443524"/>
              <a:chExt cx="2598784" cy="1802939"/>
            </a:xfrm>
          </p:grpSpPr>
          <p:sp>
            <p:nvSpPr>
              <p:cNvPr id="74" name="矩形: 圆角 73"/>
              <p:cNvSpPr/>
              <p:nvPr/>
            </p:nvSpPr>
            <p:spPr>
              <a:xfrm>
                <a:off x="162195" y="3443524"/>
                <a:ext cx="2532749" cy="1523720"/>
              </a:xfrm>
              <a:prstGeom prst="round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p:cNvSpPr txBox="1"/>
              <p:nvPr/>
            </p:nvSpPr>
            <p:spPr>
              <a:xfrm>
                <a:off x="96160" y="3521075"/>
                <a:ext cx="2598784" cy="1725388"/>
              </a:xfrm>
              <a:prstGeom prst="rect">
                <a:avLst/>
              </a:prstGeom>
              <a:noFill/>
            </p:spPr>
            <p:txBody>
              <a:bodyPr wrap="square">
                <a:spAutoFit/>
              </a:bodyPr>
              <a:lstStyle/>
              <a:p>
                <a:pPr marL="406400" indent="-171450">
                  <a:lnSpc>
                    <a:spcPct val="150000"/>
                  </a:lnSpc>
                  <a:buFont typeface="Arial" panose="020B0604020202020204" pitchFamily="34" charset="0"/>
                  <a:buChar char="•"/>
                  <a:defRPr/>
                </a:pPr>
                <a:r>
                  <a:rPr lang="zh-CN" altLang="en-US" sz="1200" dirty="0">
                    <a:latin typeface="微软雅黑" panose="020B0503020204020204" pitchFamily="34" charset="-122"/>
                    <a:ea typeface="微软雅黑" panose="020B0503020204020204" pitchFamily="34" charset="-122"/>
                  </a:rPr>
                  <a:t>保证诊断的</a:t>
                </a:r>
                <a:r>
                  <a:rPr lang="zh-CN" altLang="en-US" sz="1200" dirty="0">
                    <a:solidFill>
                      <a:srgbClr val="0072BF"/>
                    </a:solidFill>
                    <a:latin typeface="微软雅黑" panose="020B0503020204020204" pitchFamily="34" charset="-122"/>
                    <a:ea typeface="微软雅黑" panose="020B0503020204020204" pitchFamily="34" charset="-122"/>
                  </a:rPr>
                  <a:t>医学权威性</a:t>
                </a:r>
                <a:endParaRPr lang="en-US" altLang="zh-CN" sz="1200" dirty="0">
                  <a:solidFill>
                    <a:srgbClr val="0072BF"/>
                  </a:solidFill>
                  <a:latin typeface="微软雅黑" panose="020B0503020204020204" pitchFamily="34" charset="-122"/>
                  <a:ea typeface="微软雅黑" panose="020B0503020204020204" pitchFamily="34" charset="-122"/>
                </a:endParaRPr>
              </a:p>
              <a:p>
                <a:pPr marL="406400" indent="-171450">
                  <a:lnSpc>
                    <a:spcPct val="150000"/>
                  </a:lnSpc>
                  <a:buFont typeface="Arial" panose="020B0604020202020204" pitchFamily="34" charset="0"/>
                  <a:buChar char="•"/>
                  <a:defRPr/>
                </a:pPr>
                <a:r>
                  <a:rPr lang="zh-CN" altLang="en-US" sz="1200" dirty="0">
                    <a:latin typeface="微软雅黑" panose="020B0503020204020204" pitchFamily="34" charset="-122"/>
                    <a:ea typeface="微软雅黑" panose="020B0503020204020204" pitchFamily="34" charset="-122"/>
                  </a:rPr>
                  <a:t>为</a:t>
                </a:r>
                <a:r>
                  <a:rPr lang="en-US" altLang="zh-CN" sz="1200" dirty="0">
                    <a:latin typeface="微软雅黑" panose="020B0503020204020204" pitchFamily="34" charset="-122"/>
                    <a:ea typeface="微软雅黑" panose="020B0503020204020204" pitchFamily="34" charset="-122"/>
                  </a:rPr>
                  <a:t>AI</a:t>
                </a:r>
                <a:r>
                  <a:rPr lang="zh-CN" altLang="en-US" sz="1200" dirty="0">
                    <a:latin typeface="微软雅黑" panose="020B0503020204020204" pitchFamily="34" charset="-122"/>
                    <a:ea typeface="微软雅黑" panose="020B0503020204020204" pitchFamily="34" charset="-122"/>
                  </a:rPr>
                  <a:t>学习过程提供</a:t>
                </a:r>
                <a:r>
                  <a:rPr lang="zh-CN" altLang="en-US" sz="1200" dirty="0">
                    <a:solidFill>
                      <a:srgbClr val="0072BF"/>
                    </a:solidFill>
                    <a:latin typeface="微软雅黑" panose="020B0503020204020204" pitchFamily="34" charset="-122"/>
                    <a:ea typeface="微软雅黑" panose="020B0503020204020204" pitchFamily="34" charset="-122"/>
                  </a:rPr>
                  <a:t>医学约束</a:t>
                </a:r>
                <a:endParaRPr lang="en-US" altLang="zh-CN" sz="1200" dirty="0">
                  <a:solidFill>
                    <a:srgbClr val="0072BF"/>
                  </a:solidFill>
                  <a:latin typeface="微软雅黑" panose="020B0503020204020204" pitchFamily="34" charset="-122"/>
                  <a:ea typeface="微软雅黑" panose="020B0503020204020204" pitchFamily="34" charset="-122"/>
                </a:endParaRPr>
              </a:p>
              <a:p>
                <a:pPr marL="406400" indent="-171450">
                  <a:lnSpc>
                    <a:spcPct val="150000"/>
                  </a:lnSpc>
                  <a:buFont typeface="Arial" panose="020B0604020202020204" pitchFamily="34" charset="0"/>
                  <a:buChar char="•"/>
                  <a:defRPr/>
                </a:pPr>
                <a:r>
                  <a:rPr lang="zh-CN" altLang="en-US" sz="1200" dirty="0">
                    <a:latin typeface="微软雅黑" panose="020B0503020204020204" pitchFamily="34" charset="-122"/>
                    <a:ea typeface="微软雅黑" panose="020B0503020204020204" pitchFamily="34" charset="-122"/>
                  </a:rPr>
                  <a:t>限制模型建立不合理链接</a:t>
                </a:r>
                <a:endParaRPr lang="en-US" altLang="zh-CN" sz="1200" dirty="0">
                  <a:latin typeface="微软雅黑" panose="020B0503020204020204" pitchFamily="34" charset="-122"/>
                  <a:ea typeface="微软雅黑" panose="020B0503020204020204" pitchFamily="34" charset="-122"/>
                </a:endParaRPr>
              </a:p>
              <a:p>
                <a:pPr marL="406400" indent="-171450">
                  <a:lnSpc>
                    <a:spcPct val="150000"/>
                  </a:lnSpc>
                  <a:buFont typeface="Arial" panose="020B0604020202020204" pitchFamily="34" charset="0"/>
                  <a:buChar char="•"/>
                  <a:defRPr/>
                </a:pPr>
                <a:endParaRPr lang="en-US" altLang="zh-CN" sz="1200" dirty="0">
                  <a:latin typeface="微软雅黑" panose="020B0503020204020204" pitchFamily="34" charset="-122"/>
                  <a:ea typeface="微软雅黑" panose="020B0503020204020204" pitchFamily="34" charset="-122"/>
                </a:endParaRPr>
              </a:p>
              <a:p>
                <a:pPr marL="406400" indent="-171450">
                  <a:lnSpc>
                    <a:spcPct val="150000"/>
                  </a:lnSpc>
                  <a:buFont typeface="Arial" panose="020B0604020202020204" pitchFamily="34" charset="0"/>
                  <a:buChar char="•"/>
                  <a:defRPr/>
                </a:pPr>
                <a:r>
                  <a:rPr lang="zh-CN" altLang="en-US" sz="1200" dirty="0">
                    <a:latin typeface="微软雅黑" panose="020B0503020204020204" pitchFamily="34" charset="-122"/>
                    <a:ea typeface="微软雅黑" panose="020B0503020204020204" pitchFamily="34" charset="-122"/>
                  </a:rPr>
                  <a:t>避免虚假关联</a:t>
                </a:r>
                <a:endParaRPr lang="en-US" altLang="zh-CN" sz="1200" dirty="0">
                  <a:latin typeface="微软雅黑" panose="020B0503020204020204" pitchFamily="34" charset="-122"/>
                  <a:ea typeface="微软雅黑" panose="020B0503020204020204" pitchFamily="34" charset="-122"/>
                </a:endParaRPr>
              </a:p>
              <a:p>
                <a:pPr marL="406400" indent="-171450">
                  <a:lnSpc>
                    <a:spcPct val="150000"/>
                  </a:lnSpc>
                  <a:buFont typeface="Arial" panose="020B0604020202020204" pitchFamily="34" charset="0"/>
                  <a:buChar char="•"/>
                  <a:defRPr/>
                </a:pPr>
                <a:endParaRPr lang="en-US" altLang="zh-CN" sz="1200" dirty="0">
                  <a:latin typeface="微软雅黑" panose="020B0503020204020204" pitchFamily="34" charset="-122"/>
                  <a:ea typeface="微软雅黑" panose="020B0503020204020204" pitchFamily="34" charset="-122"/>
                </a:endParaRPr>
              </a:p>
            </p:txBody>
          </p:sp>
        </p:grpSp>
        <p:sp>
          <p:nvSpPr>
            <p:cNvPr id="11" name="箭头: 下 10"/>
            <p:cNvSpPr/>
            <p:nvPr/>
          </p:nvSpPr>
          <p:spPr>
            <a:xfrm>
              <a:off x="3852813" y="2141007"/>
              <a:ext cx="144016" cy="2652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片 15"/>
          <p:cNvPicPr>
            <a:picLocks noChangeAspect="1"/>
          </p:cNvPicPr>
          <p:nvPr/>
        </p:nvPicPr>
        <p:blipFill rotWithShape="1">
          <a:blip r:embed="rId7"/>
          <a:srcRect l="5472" t="2492" r="5034" b="57054"/>
          <a:stretch>
            <a:fillRect/>
          </a:stretch>
        </p:blipFill>
        <p:spPr>
          <a:xfrm>
            <a:off x="7034407" y="1189575"/>
            <a:ext cx="2374531" cy="1581285"/>
          </a:xfrm>
          <a:prstGeom prst="rect">
            <a:avLst/>
          </a:prstGeom>
          <a:ln w="19050">
            <a:solidFill>
              <a:schemeClr val="accent1"/>
            </a:solidFill>
          </a:ln>
        </p:spPr>
      </p:pic>
      <p:sp>
        <p:nvSpPr>
          <p:cNvPr id="17" name="文本框 16"/>
          <p:cNvSpPr txBox="1"/>
          <p:nvPr/>
        </p:nvSpPr>
        <p:spPr>
          <a:xfrm>
            <a:off x="7026503" y="2844353"/>
            <a:ext cx="2382435" cy="253916"/>
          </a:xfrm>
          <a:prstGeom prst="rect">
            <a:avLst/>
          </a:prstGeom>
          <a:noFill/>
        </p:spPr>
        <p:txBody>
          <a:bodyPr wrap="square" rtlCol="0">
            <a:spAutoFit/>
          </a:bodyPr>
          <a:lstStyle/>
          <a:p>
            <a:pPr algn="ctr"/>
            <a:r>
              <a:rPr lang="en-US" altLang="zh-CN" sz="1050" dirty="0">
                <a:latin typeface="微软雅黑" panose="020B0503020204020204" pitchFamily="34" charset="-122"/>
                <a:ea typeface="微软雅黑" panose="020B0503020204020204" pitchFamily="34" charset="-122"/>
              </a:rPr>
              <a:t>DSM-IV </a:t>
            </a:r>
            <a:r>
              <a:rPr lang="zh-CN" altLang="en-US" sz="1050" dirty="0">
                <a:latin typeface="微软雅黑" panose="020B0503020204020204" pitchFamily="34" charset="-122"/>
                <a:ea typeface="微软雅黑" panose="020B0503020204020204" pitchFamily="34" charset="-122"/>
              </a:rPr>
              <a:t>严重抑郁发作诊断标准节选</a:t>
            </a:r>
          </a:p>
        </p:txBody>
      </p:sp>
      <p:sp>
        <p:nvSpPr>
          <p:cNvPr id="4" name="淘宝网Chenying0907出品 3"/>
          <p:cNvSpPr>
            <a:spLocks noChangeArrowheads="1"/>
          </p:cNvSpPr>
          <p:nvPr/>
        </p:nvSpPr>
        <p:spPr bwMode="auto">
          <a:xfrm>
            <a:off x="1116013" y="554038"/>
            <a:ext cx="3445156" cy="261602"/>
          </a:xfrm>
          <a:prstGeom prst="rect">
            <a:avLst/>
          </a:prstGeom>
          <a:noFill/>
          <a:ln>
            <a:noFill/>
          </a:ln>
        </p:spPr>
        <p:txBody>
          <a:bodyPr wrap="none" lIns="91431" tIns="45716" rIns="91431" bIns="45716">
            <a:spAutoFit/>
          </a:bodyPr>
          <a:lstStyle>
            <a:lvl1pPr>
              <a:spcBef>
                <a:spcPct val="20000"/>
              </a:spcBef>
              <a:buFont typeface="Arial" panose="020B0604020202020204"/>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a:buNone/>
              <a:defRPr/>
            </a:pPr>
            <a:r>
              <a:rPr lang="en-US" altLang="zh-CN" sz="1100" dirty="0">
                <a:latin typeface="Arial" panose="020B0604020202020204" pitchFamily="34" charset="0"/>
              </a:rPr>
              <a:t>Symptom-Diagnosis Bipartite Graph Neural Network</a:t>
            </a:r>
            <a:endParaRPr lang="zh-CN" altLang="en-US" sz="1100" dirty="0">
              <a:latin typeface="Arial" panose="020B0604020202020204" pitchFamily="3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2.0.50727.5485"/>
  <p:tag name="AS_OS" val="Microsoft Windows NT 6.1.7601 Service Pack 1"/>
  <p:tag name="AS_RELEASE_DATE" val="2018.04.09"/>
  <p:tag name="AS_TITLE" val="Aspose.Slides for .NET 2.0"/>
  <p:tag name="AS_VERSION" val="18.4"/>
  <p:tag name="ISPRING_PRESENTATION_TITLE" val="chenying0907"/>
  <p:tag name="ISPRING_RESOURCE_PATHS_HASH_2" val="ccf779f76140b889421db1ee92d38cd6ed4ffff"/>
  <p:tag name="ISPRING_RESOURCE_PATHS_HASH_PRESENTER" val="ecdd5e327c4efff999ae583afac36d791cae2b"/>
</p:tagLst>
</file>

<file path=ppt/tags/tag10.xml><?xml version="1.0" encoding="utf-8"?>
<p:tagLst xmlns:a="http://schemas.openxmlformats.org/drawingml/2006/main" xmlns:r="http://schemas.openxmlformats.org/officeDocument/2006/relationships" xmlns:p="http://schemas.openxmlformats.org/presentationml/2006/main">
  <p:tag name="KSO_WM_UNIT_INDEX" val="36"/>
  <p:tag name="KSO_WM_UNIT_TYPE" val="i"/>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INDEX" val="36"/>
  <p:tag name="KSO_WM_UNIT_TYPE" val="i"/>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INDEX" val="39"/>
  <p:tag name="KSO_WM_UNIT_TYPE" val="i"/>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INDEX" val="35"/>
  <p:tag name="KSO_WM_UNIT_TYPE" val="i"/>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INDEX" val="29"/>
  <p:tag name="KSO_WM_UNIT_TYPE" val="i"/>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INDEX" val="30"/>
  <p:tag name="KSO_WM_UNIT_TYPE" val="i"/>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SUBTYPE" val="d"/>
  <p:tag name="KSO_WM_TEMPLATE_CATEGORY" val="diagram"/>
  <p:tag name="KSO_WM_TEMPLATE_INDEX" val="19882022"/>
  <p:tag name="KSO_WM_DIAGRAM_GROUP_CODE" val="l1-1"/>
  <p:tag name="KSO_WM_TAG_VERSION" val="2.0"/>
  <p:tag name="KSO_WM_DIAGRAM_VIRTUALLY_FRAME" val="{&quot;height&quot;:255.1464566929134,&quot;left&quot;:14.205196850393701,&quot;top&quot;:65.20700787401574,&quot;width&quot;:286.1448031496063}"/>
</p:tagLst>
</file>

<file path=ppt/tags/tag106.xml><?xml version="1.0" encoding="utf-8"?>
<p:tagLst xmlns:a="http://schemas.openxmlformats.org/drawingml/2006/main" xmlns:r="http://schemas.openxmlformats.org/officeDocument/2006/relationships" xmlns:p="http://schemas.openxmlformats.org/presentationml/2006/main">
  <p:tag name="KSO_WM_UNIT_SUBTYPE" val="d"/>
  <p:tag name="KSO_WM_TEMPLATE_CATEGORY" val="diagram"/>
  <p:tag name="KSO_WM_TEMPLATE_INDEX" val="19882022"/>
  <p:tag name="KSO_WM_DIAGRAM_GROUP_CODE" val="l1-1"/>
  <p:tag name="KSO_WM_TAG_VERSION" val="2.0"/>
  <p:tag name="KSO_WM_DIAGRAM_VIRTUALLY_FRAME" val="{&quot;height&quot;:255.1464566929134,&quot;left&quot;:14.205196850393701,&quot;top&quot;:65.20700787401574,&quot;width&quot;:286.1448031496063}"/>
</p:tagLst>
</file>

<file path=ppt/tags/tag107.xml><?xml version="1.0" encoding="utf-8"?>
<p:tagLst xmlns:a="http://schemas.openxmlformats.org/drawingml/2006/main" xmlns:r="http://schemas.openxmlformats.org/officeDocument/2006/relationships" xmlns:p="http://schemas.openxmlformats.org/presentationml/2006/main">
  <p:tag name="KSO_WM_UNIT_SUBTYPE" val="d"/>
  <p:tag name="KSO_WM_TEMPLATE_CATEGORY" val="diagram"/>
  <p:tag name="KSO_WM_TEMPLATE_INDEX" val="19882022"/>
  <p:tag name="KSO_WM_DIAGRAM_GROUP_CODE" val="l1-1"/>
  <p:tag name="KSO_WM_TAG_VERSION" val="2.0"/>
  <p:tag name="KSO_WM_DIAGRAM_VIRTUALLY_FRAME" val="{&quot;height&quot;:255.1464566929134,&quot;left&quot;:14.205196850393701,&quot;top&quot;:65.20700787401574,&quot;width&quot;:286.1448031496063}"/>
</p:tagLst>
</file>

<file path=ppt/tags/tag108.xml><?xml version="1.0" encoding="utf-8"?>
<p:tagLst xmlns:a="http://schemas.openxmlformats.org/drawingml/2006/main" xmlns:r="http://schemas.openxmlformats.org/officeDocument/2006/relationships" xmlns:p="http://schemas.openxmlformats.org/presentationml/2006/main">
  <p:tag name="KSO_WM_UNIT_SUBTYPE" val="d"/>
  <p:tag name="KSO_WM_TEMPLATE_CATEGORY" val="diagram"/>
  <p:tag name="KSO_WM_TEMPLATE_INDEX" val="19882022"/>
  <p:tag name="KSO_WM_DIAGRAM_GROUP_CODE" val="l1-1"/>
  <p:tag name="KSO_WM_TAG_VERSION" val="2.0"/>
  <p:tag name="KSO_WM_DIAGRAM_VIRTUALLY_FRAME" val="{&quot;height&quot;:255.1464566929134,&quot;left&quot;:14.205196850393701,&quot;top&quot;:65.20700787401574,&quot;width&quot;:286.1448031496063}"/>
</p:tagLst>
</file>

<file path=ppt/tags/tag11.xml><?xml version="1.0" encoding="utf-8"?>
<p:tagLst xmlns:a="http://schemas.openxmlformats.org/drawingml/2006/main" xmlns:r="http://schemas.openxmlformats.org/officeDocument/2006/relationships" xmlns:p="http://schemas.openxmlformats.org/presentationml/2006/main">
  <p:tag name="KSO_WM_UNIT_INDEX" val="38"/>
  <p:tag name="KSO_WM_UNIT_TYPE" val="i"/>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INDEX" val="41"/>
  <p:tag name="KSO_WM_UNIT_TYPE" val="f"/>
  <p:tag name="KSO_WM_UNIT_SUBTYPE" val="a"/>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INDEX" val="31"/>
  <p:tag name="KSO_WM_UNIT_TYPE" val="f"/>
  <p:tag name="KSO_WM_UNIT_SUBTYPE" val="a"/>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INDEX" val="33"/>
  <p:tag name="KSO_WM_UNIT_TYPE" val="f"/>
  <p:tag name="KSO_WM_UNIT_SUBTYPE" val="a"/>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INDEX" val="46"/>
  <p:tag name="KSO_WM_UNIT_TYPE" val="i"/>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INDEX" val="40"/>
  <p:tag name="KSO_WM_UNIT_TYPE" val="i"/>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INDEX" val="43"/>
  <p:tag name="KSO_WM_UNIT_TYPE" val="f"/>
  <p:tag name="KSO_WM_UNIT_SUBTYPE" val="a"/>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INDEX" val="50"/>
  <p:tag name="KSO_WM_UNIT_TYPE" val="f"/>
  <p:tag name="KSO_WM_UNIT_SUBTYPE" val="a"/>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INDEX" val="53"/>
  <p:tag name="KSO_WM_UNIT_TYPE" val="f"/>
  <p:tag name="KSO_WM_UNIT_SUBTYPE" val="a"/>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KSO_WM_UNIT_INDEX" val="30"/>
  <p:tag name="KSO_WM_UNIT_TYPE" val="i"/>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INDEX" val="37"/>
  <p:tag name="KSO_WM_UNIT_TYPE" val="i"/>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INDEX" val="42"/>
  <p:tag name="KSO_WM_UNIT_TYPE" val="f"/>
  <p:tag name="KSO_WM_UNIT_SUBTYPE" val="a"/>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INDEX" val="27"/>
  <p:tag name="KSO_WM_UNIT_TYPE" val="f"/>
  <p:tag name="KSO_WM_UNIT_SUBTYPE" val="a"/>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INDEX" val="29"/>
  <p:tag name="KSO_WM_UNIT_TYPE" val="f"/>
  <p:tag name="KSO_WM_UNIT_SUBTYPE" val="a"/>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INDEX" val="39"/>
  <p:tag name="KSO_WM_UNIT_TYPE" val="i"/>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INDEX" val="44"/>
  <p:tag name="KSO_WM_UNIT_TYPE" val="f"/>
  <p:tag name="KSO_WM_UNIT_SUBTYPE" val="a"/>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INDEX" val="49"/>
  <p:tag name="KSO_WM_UNIT_TYPE" val="f"/>
  <p:tag name="KSO_WM_UNIT_SUBTYPE" val="a"/>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INDEX" val="51"/>
  <p:tag name="KSO_WM_UNIT_TYPE" val="f"/>
  <p:tag name="KSO_WM_UNIT_SUBTYPE" val="a"/>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INDEX" val="55"/>
  <p:tag name="KSO_WM_UNIT_TYPE" val="f"/>
  <p:tag name="KSO_WM_UNIT_SUBTYPE" val="a"/>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KSO_WM_UNIT_INDEX" val="19"/>
  <p:tag name="KSO_WM_UNIT_TYPE" val="j"/>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INDEX" val="22"/>
  <p:tag name="KSO_WM_UNIT_TYPE" val="j"/>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INDEX" val="24"/>
  <p:tag name="KSO_WM_UNIT_TYPE" val="j"/>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INDEX" val="26"/>
  <p:tag name="KSO_WM_UNIT_TYPE" val="j"/>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SLIDE_TYPE" val="text"/>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INDEX" val="15"/>
  <p:tag name="KSO_WM_UNIT_TYPE" val="i"/>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INDEX" val="13"/>
  <p:tag name="KSO_WM_UNIT_TYPE" val="f"/>
  <p:tag name="KSO_WM_UNIT_SUBTYPE" val="a"/>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INDEX" val="27"/>
  <p:tag name="KSO_WM_UNIT_TYPE" val="f"/>
  <p:tag name="KSO_WM_UNIT_SUBTYPE" val="a"/>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INDEX" val="37"/>
  <p:tag name="KSO_WM_UNIT_TYPE" val="f"/>
  <p:tag name="KSO_WM_UNIT_SUBTYPE" val="a"/>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INDEX" val="17"/>
  <p:tag name="KSO_WM_UNIT_TYPE" val="f"/>
  <p:tag name="KSO_WM_UNIT_SUBTYPE" val="a"/>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KSO_WM_UNIT_INDEX" val="18"/>
  <p:tag name="KSO_WM_UNIT_TYPE" val="i"/>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INDEX" val="16"/>
  <p:tag name="KSO_WM_UNIT_TYPE" val="f"/>
  <p:tag name="KSO_WM_UNIT_SUBTYPE" val="a"/>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INDEX" val="30"/>
  <p:tag name="KSO_WM_UNIT_TYPE" val="f"/>
  <p:tag name="KSO_WM_UNIT_SUBTYPE" val="a"/>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INDEX" val="31"/>
  <p:tag name="KSO_WM_UNIT_TYPE" val="i"/>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INDEX" val="29"/>
  <p:tag name="KSO_WM_UNIT_TYPE" val="f"/>
  <p:tag name="KSO_WM_UNIT_SUBTYPE" val="a"/>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INDEX" val="19"/>
  <p:tag name="KSO_WM_UNIT_TYPE" val="f"/>
  <p:tag name="KSO_WM_UNIT_SUBTYPE" val="a"/>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INDEX" val="41"/>
  <p:tag name="KSO_WM_UNIT_TYPE" val="f"/>
  <p:tag name="KSO_WM_UNIT_SUBTYPE" val="a"/>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INDEX" val="43"/>
  <p:tag name="KSO_WM_UNIT_TYPE" val="f"/>
  <p:tag name="KSO_WM_UNIT_SUBTYPE" val="a"/>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INDEX" val="44"/>
  <p:tag name="KSO_WM_UNIT_TYPE" val="f"/>
  <p:tag name="KSO_WM_UNIT_SUBTYPE" val="a"/>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INDEX" val="42"/>
  <p:tag name="KSO_WM_UNIT_TYPE" val="f"/>
  <p:tag name="KSO_WM_UNIT_SUBTYPE" val="a"/>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50.xml><?xml version="1.0" encoding="utf-8"?>
<p:tagLst xmlns:a="http://schemas.openxmlformats.org/drawingml/2006/main" xmlns:r="http://schemas.openxmlformats.org/officeDocument/2006/relationships" xmlns:p="http://schemas.openxmlformats.org/presentationml/2006/main">
  <p:tag name="KSO_WM_UNIT_INDEX" val="40"/>
  <p:tag name="KSO_WM_UNIT_TYPE" val="f"/>
  <p:tag name="KSO_WM_UNIT_SUBTYPE" val="a"/>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INDEX" val="22"/>
  <p:tag name="KSO_WM_UNIT_TYPE" val="f"/>
  <p:tag name="KSO_WM_UNIT_SUBTYPE" val="a"/>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INDEX" val="23"/>
  <p:tag name="KSO_WM_UNIT_TYPE" val="f"/>
  <p:tag name="KSO_WM_UNIT_SUBTYPE" val="a"/>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INDEX" val="32"/>
  <p:tag name="KSO_WM_UNIT_TYPE" val="f"/>
  <p:tag name="KSO_WM_UNIT_SUBTYPE" val="a"/>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INDEX" val="33"/>
  <p:tag name="KSO_WM_UNIT_TYPE" val="f"/>
  <p:tag name="KSO_WM_UNIT_SUBTYPE" val="a"/>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INDEX" val="38"/>
  <p:tag name="KSO_WM_UNIT_TYPE" val="f"/>
  <p:tag name="KSO_WM_UNIT_SUBTYPE" val="a"/>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INDEX" val="39"/>
  <p:tag name="KSO_WM_UNIT_TYPE" val="f"/>
  <p:tag name="KSO_WM_UNIT_SUBTYPE" val="a"/>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INDEX" val="14"/>
  <p:tag name="KSO_WM_UNIT_TYPE" val="f"/>
  <p:tag name="KSO_WM_UNIT_SUBTYPE" val="a"/>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INDEX" val="21"/>
  <p:tag name="KSO_WM_UNIT_TYPE" val="f"/>
  <p:tag name="KSO_WM_UNIT_SUBTYPE" val="a"/>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INDEX" val="28"/>
  <p:tag name="KSO_WM_UNIT_TYPE" val="j"/>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60.xml><?xml version="1.0" encoding="utf-8"?>
<p:tagLst xmlns:a="http://schemas.openxmlformats.org/drawingml/2006/main" xmlns:r="http://schemas.openxmlformats.org/officeDocument/2006/relationships" xmlns:p="http://schemas.openxmlformats.org/presentationml/2006/main">
  <p:tag name="KSO_WM_UNIT_INDEX" val="13"/>
  <p:tag name="KSO_WM_UNIT_TYPE" val="f"/>
  <p:tag name="KSO_WM_UNIT_SUBTYPE" val="a"/>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INDEX" val="6"/>
  <p:tag name="KSO_WM_UNIT_TYPE" val="i"/>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INDEX" val="10"/>
  <p:tag name="KSO_WM_UNIT_TYPE" val="i"/>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INDEX" val="9"/>
  <p:tag name="KSO_WM_UNIT_TYPE" val="f"/>
  <p:tag name="KSO_WM_UNIT_SUBTYPE" val="a"/>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INDEX" val="35"/>
  <p:tag name="KSO_WM_UNIT_TYPE" val="f"/>
  <p:tag name="KSO_WM_UNIT_SUBTYPE" val="a"/>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INDEX" val="34"/>
  <p:tag name="KSO_WM_UNIT_TYPE" val="i"/>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INDEX" val="36"/>
  <p:tag name="KSO_WM_UNIT_TYPE" val="i"/>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INDEX" val="25"/>
  <p:tag name="KSO_WM_UNIT_TYPE" val="f"/>
  <p:tag name="KSO_WM_UNIT_SUBTYPE" val="a"/>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INDEX" val="24"/>
  <p:tag name="KSO_WM_UNIT_TYPE" val="i"/>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INDEX" val="26"/>
  <p:tag name="KSO_WM_UNIT_TYPE" val="i"/>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SLIDE_TYPE" val="text"/>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INDEX" val="11"/>
  <p:tag name="KSO_WM_UNIT_TYPE" val="f"/>
  <p:tag name="KSO_WM_UNIT_SUBTYPE" val="a"/>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INDEX" val="7"/>
  <p:tag name="KSO_WM_UNIT_TYPE" val="i"/>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INDEX" val="12"/>
  <p:tag name="KSO_WM_UNIT_TYPE" val="i"/>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INDEX" val="13"/>
  <p:tag name="KSO_WM_UNIT_TYPE" val="f"/>
  <p:tag name="KSO_WM_UNIT_SUBTYPE" val="a"/>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INDEX" val="4"/>
  <p:tag name="KSO_WM_UNIT_TYPE" val="i"/>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INDEX" val="3"/>
  <p:tag name="KSO_WM_UNIT_TYPE" val="f"/>
  <p:tag name="KSO_WM_UNIT_SUBTYPE" val="a"/>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INDEX" val="14"/>
  <p:tag name="KSO_WM_UNIT_TYPE" val="f"/>
  <p:tag name="KSO_WM_UNIT_SUBTYPE" val="a"/>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INDEX" val="10"/>
  <p:tag name="KSO_WM_UNIT_TYPE" val="f"/>
  <p:tag name="KSO_WM_UNIT_SUBTYPE" val="a"/>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INDEX" val="21"/>
  <p:tag name="KSO_WM_UNIT_TYPE" val="f"/>
  <p:tag name="KSO_WM_UNIT_SUBTYPE" val="a"/>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SLIDE_TYPE" val="text"/>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INDEX" val="45"/>
  <p:tag name="KSO_WM_UNIT_TYPE" val="i"/>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INDEX" val="20"/>
  <p:tag name="KSO_WM_UNIT_TYPE" val="i"/>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INDEX" val="13"/>
  <p:tag name="KSO_WM_UNIT_TYPE" val="f"/>
  <p:tag name="KSO_WM_UNIT_SUBTYPE" val="a"/>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INDEX" val="26"/>
  <p:tag name="KSO_WM_UNIT_TYPE" val="f"/>
  <p:tag name="KSO_WM_UNIT_SUBTYPE" val="a"/>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INDEX" val="48"/>
  <p:tag name="KSO_WM_UNIT_TYPE" val="f"/>
  <p:tag name="KSO_WM_UNIT_SUBTYPE" val="a"/>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INDEX" val="24"/>
  <p:tag name="KSO_WM_UNIT_TYPE" val="j"/>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INDEX" val="50"/>
  <p:tag name="KSO_WM_UNIT_TYPE" val="f"/>
  <p:tag name="KSO_WM_UNIT_SUBTYPE" val="a"/>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INDEX" val="19"/>
  <p:tag name="KSO_WM_UNIT_TYPE" val="f"/>
  <p:tag name="KSO_WM_UNIT_SUBTYPE" val="a"/>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INDEX" val="34"/>
  <p:tag name="KSO_WM_UNIT_TYPE" val="f"/>
  <p:tag name="KSO_WM_UNIT_SUBTYPE" val="a"/>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INDEX" val="12"/>
  <p:tag name="KSO_WM_UNIT_TYPE" val="j"/>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INDEX" val="27"/>
  <p:tag name="KSO_WM_UNIT_TYPE" val="j"/>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INDEX" val="47"/>
  <p:tag name="KSO_WM_UNIT_TYPE" val="i"/>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INDEX" val="44"/>
  <p:tag name="KSO_WM_UNIT_TYPE" val="f"/>
  <p:tag name="KSO_WM_UNIT_SUBTYPE" val="a"/>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INDEX" val="43"/>
  <p:tag name="KSO_WM_UNIT_TYPE" val="i"/>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INDEX" val="41"/>
  <p:tag name="KSO_WM_UNIT_TYPE" val="i"/>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INDEX" val="42"/>
  <p:tag name="KSO_WM_UNIT_TYPE" val="i"/>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INDEX" val="16"/>
  <p:tag name="KSO_WM_UNIT_TYPE" val="i"/>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INDEX" val="14"/>
  <p:tag name="KSO_WM_UNIT_TYPE" val="i"/>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INDEX" val="15"/>
  <p:tag name="KSO_WM_UNIT_TYPE" val="i"/>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INDEX" val="21"/>
  <p:tag name="KSO_WM_UNIT_TYPE" val="j"/>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INDEX" val="28"/>
  <p:tag name="KSO_WM_UNIT_TYPE" val="f"/>
  <p:tag name="KSO_WM_UNIT_SUBTYPE" val="a"/>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INDEX" val="22"/>
  <p:tag name="KSO_WM_UNIT_TYPE" val="i"/>
  <p:tag name="KSO_WM_BEAUTIFY_FLAG" val="#wm#"/>
</p:tagLst>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16609</TotalTime>
  <Words>3302</Words>
  <Application>Microsoft Office PowerPoint</Application>
  <PresentationFormat>自定义</PresentationFormat>
  <Paragraphs>367</Paragraphs>
  <Slides>22</Slides>
  <Notes>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22</vt:i4>
      </vt:variant>
    </vt:vector>
  </HeadingPairs>
  <TitlesOfParts>
    <vt:vector size="38" baseType="lpstr">
      <vt:lpstr>Gill Sans</vt:lpstr>
      <vt:lpstr>Outfit Extra Bold</vt:lpstr>
      <vt:lpstr>思源宋体 CN</vt:lpstr>
      <vt:lpstr>思源宋体 CN ExtraLight</vt:lpstr>
      <vt:lpstr>宋体</vt:lpstr>
      <vt:lpstr>微软雅黑</vt:lpstr>
      <vt:lpstr>微软雅黑 Light</vt:lpstr>
      <vt:lpstr>Arial</vt:lpstr>
      <vt:lpstr>Calibri</vt:lpstr>
      <vt:lpstr>Calibri Light</vt:lpstr>
      <vt:lpstr>Cambria Math</vt:lpstr>
      <vt:lpstr>Sabon Next LT</vt:lpstr>
      <vt:lpstr>Times New Roman</vt:lpstr>
      <vt:lpstr>Verdana</vt:lpstr>
      <vt:lpstr>Wingdings 2</vt:lpstr>
      <vt:lpstr>HDOfficeLightV0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沛卓 刘</cp:lastModifiedBy>
  <cp:revision>809</cp:revision>
  <dcterms:created xsi:type="dcterms:W3CDTF">2013-07-25T03:25:48Z</dcterms:created>
  <dcterms:modified xsi:type="dcterms:W3CDTF">2025-08-15T13:07:44Z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14173280</vt:lpwstr>
  </property>
  <property fmtid="{D5CDD505-2E9C-101B-9397-08002B2CF9AE}" pid="3" name="NXPowerLiteSettings">
    <vt:lpwstr>C700052003A000</vt:lpwstr>
  </property>
  <property fmtid="{D5CDD505-2E9C-101B-9397-08002B2CF9AE}" pid="4" name="NXPowerLiteVersion">
    <vt:lpwstr>D8.0.3</vt:lpwstr>
  </property>
</Properties>
</file>